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3" r:id="rId4"/>
    <p:sldMasterId id="2147483694" r:id="rId5"/>
    <p:sldMasterId id="2147483706" r:id="rId6"/>
    <p:sldMasterId id="2147483717" r:id="rId7"/>
    <p:sldMasterId id="2147483729" r:id="rId8"/>
    <p:sldMasterId id="2147483741" r:id="rId9"/>
    <p:sldMasterId id="2147483752" r:id="rId10"/>
    <p:sldMasterId id="2147483763" r:id="rId11"/>
    <p:sldMasterId id="2147483774" r:id="rId12"/>
    <p:sldMasterId id="2147483786" r:id="rId13"/>
    <p:sldMasterId id="2147483797" r:id="rId14"/>
  </p:sldMasterIdLst>
  <p:notesMasterIdLst>
    <p:notesMasterId r:id="rId36"/>
  </p:notesMasterIdLst>
  <p:sldIdLst>
    <p:sldId id="294" r:id="rId15"/>
    <p:sldId id="257" r:id="rId16"/>
    <p:sldId id="258" r:id="rId17"/>
    <p:sldId id="260" r:id="rId18"/>
    <p:sldId id="261" r:id="rId19"/>
    <p:sldId id="265" r:id="rId20"/>
    <p:sldId id="266" r:id="rId21"/>
    <p:sldId id="268" r:id="rId22"/>
    <p:sldId id="259" r:id="rId23"/>
    <p:sldId id="291" r:id="rId24"/>
    <p:sldId id="293" r:id="rId25"/>
    <p:sldId id="282" r:id="rId26"/>
    <p:sldId id="288" r:id="rId27"/>
    <p:sldId id="298" r:id="rId28"/>
    <p:sldId id="299" r:id="rId29"/>
    <p:sldId id="283" r:id="rId30"/>
    <p:sldId id="286" r:id="rId31"/>
    <p:sldId id="297" r:id="rId32"/>
    <p:sldId id="274" r:id="rId33"/>
    <p:sldId id="300" r:id="rId34"/>
    <p:sldId id="301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papan\Documents\working%20area\WIBAS\WiBAS%20public\promotion%20colateral\Presentation\GPON_vs_FW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Economic</a:t>
            </a:r>
            <a:r>
              <a:rPr lang="en-US" baseline="0"/>
              <a:t> KPIs (</a:t>
            </a:r>
            <a:r>
              <a:rPr lang="en-US" baseline="0">
                <a:solidFill>
                  <a:srgbClr val="FFFF00"/>
                </a:solidFill>
              </a:rPr>
              <a:t>lower wins</a:t>
            </a:r>
            <a:r>
              <a:rPr lang="en-US" baseline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[GPON_vs_FWA.xlsx]Sheet1!$C$51</c:f>
              <c:strCache>
                <c:ptCount val="1"/>
                <c:pt idx="0">
                  <c:v>FWA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[GPON_vs_FWA.xlsx]Sheet1!$A$52:$A$55</c:f>
              <c:strCache>
                <c:ptCount val="4"/>
                <c:pt idx="0">
                  <c:v>Time to market</c:v>
                </c:pt>
                <c:pt idx="1">
                  <c:v>CAPEX</c:v>
                </c:pt>
                <c:pt idx="2">
                  <c:v>OPEX</c:v>
                </c:pt>
                <c:pt idx="3">
                  <c:v>Payback period</c:v>
                </c:pt>
              </c:strCache>
            </c:strRef>
          </c:cat>
          <c:val>
            <c:numRef>
              <c:f>[GPON_vs_FWA.xlsx]Sheet1!$C$52:$C$55</c:f>
              <c:numCache>
                <c:formatCode>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0"/>
          <c:order val="1"/>
          <c:tx>
            <c:strRef>
              <c:f>[GPON_vs_FWA.xlsx]Sheet1!$B$51</c:f>
              <c:strCache>
                <c:ptCount val="1"/>
                <c:pt idx="0">
                  <c:v>FTTH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[GPON_vs_FWA.xlsx]Sheet1!$A$52:$A$55</c:f>
              <c:strCache>
                <c:ptCount val="4"/>
                <c:pt idx="0">
                  <c:v>Time to market</c:v>
                </c:pt>
                <c:pt idx="1">
                  <c:v>CAPEX</c:v>
                </c:pt>
                <c:pt idx="2">
                  <c:v>OPEX</c:v>
                </c:pt>
                <c:pt idx="3">
                  <c:v>Payback period</c:v>
                </c:pt>
              </c:strCache>
            </c:strRef>
          </c:cat>
          <c:val>
            <c:numRef>
              <c:f>[GPON_vs_FWA.xlsx]Sheet1!$B$52:$B$55</c:f>
              <c:numCache>
                <c:formatCode>0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7283408"/>
        <c:axId val="397280664"/>
      </c:barChart>
      <c:catAx>
        <c:axId val="3972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97280664"/>
        <c:crosses val="autoZero"/>
        <c:auto val="1"/>
        <c:lblAlgn val="ctr"/>
        <c:lblOffset val="100"/>
        <c:noMultiLvlLbl val="0"/>
      </c:catAx>
      <c:valAx>
        <c:axId val="3972806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97283408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788FB-1409-4D66-9C8C-9FF8D3673165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3D576578-79EF-487A-9B23-00209C3608CD}">
      <dgm:prSet phldrT="[Text]" custT="1"/>
      <dgm:spPr>
        <a:solidFill>
          <a:srgbClr val="F67B28"/>
        </a:solidFill>
      </dgm:spPr>
      <dgm:t>
        <a:bodyPr/>
        <a:lstStyle/>
        <a:p>
          <a:r>
            <a:rPr lang="en-US" sz="1050" b="1" dirty="0" smtClean="0"/>
            <a:t>FWA</a:t>
          </a:r>
          <a:endParaRPr lang="el-GR" sz="1050" b="1" dirty="0"/>
        </a:p>
      </dgm:t>
    </dgm:pt>
    <dgm:pt modelId="{8F99B14B-EB40-43EE-9729-0BC019CC0C16}" type="parTrans" cxnId="{5EB4ADCA-81AB-4D9F-9F41-D642B8C43C47}">
      <dgm:prSet/>
      <dgm:spPr/>
      <dgm:t>
        <a:bodyPr/>
        <a:lstStyle/>
        <a:p>
          <a:endParaRPr lang="el-GR" sz="2800" b="1"/>
        </a:p>
      </dgm:t>
    </dgm:pt>
    <dgm:pt modelId="{7A0F6721-5295-4B28-B236-2B9C36F81122}" type="sibTrans" cxnId="{5EB4ADCA-81AB-4D9F-9F41-D642B8C43C47}">
      <dgm:prSet/>
      <dgm:spPr/>
      <dgm:t>
        <a:bodyPr/>
        <a:lstStyle/>
        <a:p>
          <a:endParaRPr lang="el-GR" sz="2800" b="1"/>
        </a:p>
      </dgm:t>
    </dgm:pt>
    <dgm:pt modelId="{CE36AD44-486C-4DED-BFB7-74CC0BDE53F9}">
      <dgm:prSet phldrT="[Text]" custT="1"/>
      <dgm:spPr/>
      <dgm:t>
        <a:bodyPr/>
        <a:lstStyle/>
        <a:p>
          <a:r>
            <a:rPr lang="en-US" sz="1100" b="1" dirty="0" smtClean="0"/>
            <a:t>Gigabit experience at the End User </a:t>
          </a:r>
          <a:endParaRPr lang="el-GR" sz="1100" b="1" dirty="0"/>
        </a:p>
      </dgm:t>
    </dgm:pt>
    <dgm:pt modelId="{E8E032CD-2B38-4790-A574-E025B404E65F}" type="parTrans" cxnId="{61D472AF-CE5C-44C0-A928-30E383B0A8AB}">
      <dgm:prSet/>
      <dgm:spPr/>
      <dgm:t>
        <a:bodyPr/>
        <a:lstStyle/>
        <a:p>
          <a:endParaRPr lang="el-GR" sz="2800" b="1"/>
        </a:p>
      </dgm:t>
    </dgm:pt>
    <dgm:pt modelId="{BD1B0D3E-2F1F-484D-80BC-BF6418385CB8}" type="sibTrans" cxnId="{61D472AF-CE5C-44C0-A928-30E383B0A8AB}">
      <dgm:prSet/>
      <dgm:spPr/>
      <dgm:t>
        <a:bodyPr/>
        <a:lstStyle/>
        <a:p>
          <a:endParaRPr lang="el-GR" sz="2800" b="1"/>
        </a:p>
      </dgm:t>
    </dgm:pt>
    <dgm:pt modelId="{76093B03-B410-40C5-9034-D1AE44CBA5C4}">
      <dgm:prSet phldrT="[Text]" custT="1"/>
      <dgm:spPr/>
      <dgm:t>
        <a:bodyPr/>
        <a:lstStyle/>
        <a:p>
          <a:r>
            <a:rPr lang="en-US" sz="1100" b="1" dirty="0" smtClean="0"/>
            <a:t>smart antennas,</a:t>
          </a:r>
          <a:endParaRPr lang="el-GR" sz="1100" b="1" dirty="0" smtClean="0"/>
        </a:p>
        <a:p>
          <a:r>
            <a:rPr lang="en-US" sz="1100" b="1" dirty="0" smtClean="0"/>
            <a:t>additional spectrum,  BS / TS replacement</a:t>
          </a:r>
          <a:endParaRPr lang="el-GR" sz="1100" b="1" dirty="0"/>
        </a:p>
      </dgm:t>
    </dgm:pt>
    <dgm:pt modelId="{50476181-165A-4EA7-AA12-2D1361BC06FF}" type="parTrans" cxnId="{AB7F4A92-719C-4638-B305-A6AC0B5282EA}">
      <dgm:prSet/>
      <dgm:spPr/>
      <dgm:t>
        <a:bodyPr/>
        <a:lstStyle/>
        <a:p>
          <a:endParaRPr lang="el-GR" sz="2800" b="1"/>
        </a:p>
      </dgm:t>
    </dgm:pt>
    <dgm:pt modelId="{9D56D222-6A88-4748-BCC6-5293FAE880E7}" type="sibTrans" cxnId="{AB7F4A92-719C-4638-B305-A6AC0B5282EA}">
      <dgm:prSet/>
      <dgm:spPr/>
      <dgm:t>
        <a:bodyPr/>
        <a:lstStyle/>
        <a:p>
          <a:endParaRPr lang="el-GR" sz="2800" b="1"/>
        </a:p>
      </dgm:t>
    </dgm:pt>
    <dgm:pt modelId="{A2B46B99-00AA-4EF3-A545-242DB7D2246C}">
      <dgm:prSet phldrT="[Text]" custT="1"/>
      <dgm:spPr>
        <a:solidFill>
          <a:srgbClr val="5F9FDB"/>
        </a:solidFill>
      </dgm:spPr>
      <dgm:t>
        <a:bodyPr/>
        <a:lstStyle/>
        <a:p>
          <a:r>
            <a:rPr lang="en-US" sz="1000" b="1" dirty="0" smtClean="0"/>
            <a:t>FTTH</a:t>
          </a:r>
          <a:endParaRPr lang="el-GR" sz="1000" b="1" dirty="0"/>
        </a:p>
      </dgm:t>
    </dgm:pt>
    <dgm:pt modelId="{69FF99E9-85EE-4654-9B0B-32F0161A88A9}" type="parTrans" cxnId="{65730DD7-38DC-4306-B289-541EF50757F3}">
      <dgm:prSet/>
      <dgm:spPr/>
      <dgm:t>
        <a:bodyPr/>
        <a:lstStyle/>
        <a:p>
          <a:endParaRPr lang="el-GR" sz="2800" b="1"/>
        </a:p>
      </dgm:t>
    </dgm:pt>
    <dgm:pt modelId="{FED9730B-9FD9-4E8B-90BF-4EAE63DAAA42}" type="sibTrans" cxnId="{65730DD7-38DC-4306-B289-541EF50757F3}">
      <dgm:prSet/>
      <dgm:spPr/>
      <dgm:t>
        <a:bodyPr/>
        <a:lstStyle/>
        <a:p>
          <a:endParaRPr lang="el-GR" sz="2800" b="1"/>
        </a:p>
      </dgm:t>
    </dgm:pt>
    <dgm:pt modelId="{FF5276FC-C6AA-405B-BD18-FFDFA4CF91BA}">
      <dgm:prSet phldrT="[Text]" custT="1"/>
      <dgm:spPr/>
      <dgm:t>
        <a:bodyPr/>
        <a:lstStyle/>
        <a:p>
          <a:r>
            <a:rPr lang="en-US" sz="1100" b="1" dirty="0" smtClean="0"/>
            <a:t>Multiple </a:t>
          </a:r>
          <a:r>
            <a:rPr lang="en-US" sz="1100" b="1" dirty="0" err="1" smtClean="0"/>
            <a:t>Gbps</a:t>
          </a:r>
          <a:r>
            <a:rPr lang="en-US" sz="1100" b="1" dirty="0" smtClean="0"/>
            <a:t> DL per OLT</a:t>
          </a:r>
          <a:endParaRPr lang="el-GR" sz="1100" b="1" dirty="0"/>
        </a:p>
      </dgm:t>
    </dgm:pt>
    <dgm:pt modelId="{93C94BC2-035D-4E67-85F3-F5A11A83C1D6}" type="parTrans" cxnId="{F9EC51A2-DC45-4FFA-BEE5-DDA685D1934A}">
      <dgm:prSet/>
      <dgm:spPr/>
      <dgm:t>
        <a:bodyPr/>
        <a:lstStyle/>
        <a:p>
          <a:endParaRPr lang="el-GR" sz="2800" b="1"/>
        </a:p>
      </dgm:t>
    </dgm:pt>
    <dgm:pt modelId="{BAEDDC18-67DE-47A1-A199-0B2D731B73CB}" type="sibTrans" cxnId="{F9EC51A2-DC45-4FFA-BEE5-DDA685D1934A}">
      <dgm:prSet/>
      <dgm:spPr/>
      <dgm:t>
        <a:bodyPr/>
        <a:lstStyle/>
        <a:p>
          <a:endParaRPr lang="el-GR" sz="2800" b="1"/>
        </a:p>
      </dgm:t>
    </dgm:pt>
    <dgm:pt modelId="{DCDBD697-40EA-4D80-93D3-CC709D207CA7}">
      <dgm:prSet phldrT="[Text]" custT="1"/>
      <dgm:spPr/>
      <dgm:t>
        <a:bodyPr/>
        <a:lstStyle/>
        <a:p>
          <a:r>
            <a:rPr lang="en-US" sz="1100" b="1" dirty="0" smtClean="0"/>
            <a:t>Upgrade OLT, ONT line-cards</a:t>
          </a:r>
        </a:p>
      </dgm:t>
    </dgm:pt>
    <dgm:pt modelId="{CD6FFBD6-30DC-4AAB-B572-AEE6F11A18FC}" type="parTrans" cxnId="{F5A9617C-A70F-45F4-BB2F-242DA1A64BFA}">
      <dgm:prSet/>
      <dgm:spPr/>
      <dgm:t>
        <a:bodyPr/>
        <a:lstStyle/>
        <a:p>
          <a:endParaRPr lang="el-GR" sz="2800" b="1"/>
        </a:p>
      </dgm:t>
    </dgm:pt>
    <dgm:pt modelId="{8840B653-94C8-48FE-A011-574257AE91E4}" type="sibTrans" cxnId="{F5A9617C-A70F-45F4-BB2F-242DA1A64BFA}">
      <dgm:prSet/>
      <dgm:spPr/>
      <dgm:t>
        <a:bodyPr/>
        <a:lstStyle/>
        <a:p>
          <a:endParaRPr lang="el-GR" sz="2800" b="1"/>
        </a:p>
      </dgm:t>
    </dgm:pt>
    <dgm:pt modelId="{92975AA2-557C-466E-ABAC-9CD28EEC4B0C}">
      <dgm:prSet phldrT="[Text]" custT="1"/>
      <dgm:spPr/>
      <dgm:t>
        <a:bodyPr/>
        <a:lstStyle/>
        <a:p>
          <a:r>
            <a:rPr lang="en-US" sz="1100" b="1" dirty="0" smtClean="0"/>
            <a:t>Hub &amp; Terminals Installation</a:t>
          </a:r>
          <a:endParaRPr lang="el-GR" sz="1100" b="1" dirty="0"/>
        </a:p>
      </dgm:t>
    </dgm:pt>
    <dgm:pt modelId="{7AA6806A-43D9-4857-AB26-B76C4E15809A}" type="parTrans" cxnId="{9E7F084D-A082-4357-8351-0D22D346103A}">
      <dgm:prSet/>
      <dgm:spPr/>
      <dgm:t>
        <a:bodyPr/>
        <a:lstStyle/>
        <a:p>
          <a:endParaRPr lang="el-GR" sz="2800" b="1"/>
        </a:p>
      </dgm:t>
    </dgm:pt>
    <dgm:pt modelId="{1617C11F-972A-458B-AFA0-752B77CE9252}" type="sibTrans" cxnId="{9E7F084D-A082-4357-8351-0D22D346103A}">
      <dgm:prSet/>
      <dgm:spPr/>
      <dgm:t>
        <a:bodyPr/>
        <a:lstStyle/>
        <a:p>
          <a:endParaRPr lang="el-GR" sz="2800" b="1"/>
        </a:p>
      </dgm:t>
    </dgm:pt>
    <dgm:pt modelId="{3B9F60EA-9812-4AFE-B1EB-7B47084444D9}">
      <dgm:prSet phldrT="[Text]" custT="1"/>
      <dgm:spPr/>
      <dgm:t>
        <a:bodyPr/>
        <a:lstStyle/>
        <a:p>
          <a:r>
            <a:rPr lang="en-US" sz="1100" b="1" dirty="0" smtClean="0"/>
            <a:t>Failure points only BS or TS</a:t>
          </a:r>
          <a:endParaRPr lang="el-GR" sz="1100" b="1" dirty="0"/>
        </a:p>
      </dgm:t>
    </dgm:pt>
    <dgm:pt modelId="{29B6E343-DD0F-4EC5-BA12-61CFAC838274}" type="parTrans" cxnId="{79FBC6C7-E90B-4A72-934D-8957D17D37CD}">
      <dgm:prSet/>
      <dgm:spPr/>
      <dgm:t>
        <a:bodyPr/>
        <a:lstStyle/>
        <a:p>
          <a:endParaRPr lang="el-GR" sz="2800" b="1"/>
        </a:p>
      </dgm:t>
    </dgm:pt>
    <dgm:pt modelId="{8687F167-9595-453D-9A5F-901C804DA9A7}" type="sibTrans" cxnId="{79FBC6C7-E90B-4A72-934D-8957D17D37CD}">
      <dgm:prSet/>
      <dgm:spPr/>
      <dgm:t>
        <a:bodyPr/>
        <a:lstStyle/>
        <a:p>
          <a:endParaRPr lang="el-GR" sz="2800" b="1"/>
        </a:p>
      </dgm:t>
    </dgm:pt>
    <dgm:pt modelId="{A31BC7C2-93A4-4165-86A5-2FD750804C53}">
      <dgm:prSet phldrT="[Text]" custT="1"/>
      <dgm:spPr/>
      <dgm:t>
        <a:bodyPr/>
        <a:lstStyle/>
        <a:p>
          <a:r>
            <a:rPr lang="en-US" sz="1100" b="1" dirty="0" smtClean="0"/>
            <a:t>Failure points: OLT, ONT, Splitters, Fiber Loss/Damage</a:t>
          </a:r>
        </a:p>
      </dgm:t>
    </dgm:pt>
    <dgm:pt modelId="{DC3FC7F3-3636-4D0B-B909-3CF53F634733}" type="parTrans" cxnId="{5DCEAE25-655C-49C8-A550-D9725140DC8C}">
      <dgm:prSet/>
      <dgm:spPr/>
      <dgm:t>
        <a:bodyPr/>
        <a:lstStyle/>
        <a:p>
          <a:endParaRPr lang="el-GR" sz="2800" b="1"/>
        </a:p>
      </dgm:t>
    </dgm:pt>
    <dgm:pt modelId="{B5D64A7E-5744-425C-905C-0DB8F45E4FF4}" type="sibTrans" cxnId="{5DCEAE25-655C-49C8-A550-D9725140DC8C}">
      <dgm:prSet/>
      <dgm:spPr/>
      <dgm:t>
        <a:bodyPr/>
        <a:lstStyle/>
        <a:p>
          <a:endParaRPr lang="el-GR" sz="2800" b="1"/>
        </a:p>
      </dgm:t>
    </dgm:pt>
    <dgm:pt modelId="{67462153-DFC4-42CA-B6FD-2468B8C11263}">
      <dgm:prSet phldrT="[Text]" custT="1"/>
      <dgm:spPr/>
      <dgm:t>
        <a:bodyPr/>
        <a:lstStyle/>
        <a:p>
          <a:r>
            <a:rPr lang="en-US" sz="1100" b="1" dirty="0" smtClean="0"/>
            <a:t>Digging, OLT, ONT, Splitters, Fiber</a:t>
          </a:r>
        </a:p>
      </dgm:t>
    </dgm:pt>
    <dgm:pt modelId="{BA1E65FD-804C-4B73-BC90-DDEC79CA304A}" type="parTrans" cxnId="{56736337-8F50-4FA2-AA1E-1E311A046A6E}">
      <dgm:prSet/>
      <dgm:spPr/>
      <dgm:t>
        <a:bodyPr/>
        <a:lstStyle/>
        <a:p>
          <a:endParaRPr lang="en-US"/>
        </a:p>
      </dgm:t>
    </dgm:pt>
    <dgm:pt modelId="{10CCF25F-E57B-4973-933B-E73F583F7C92}" type="sibTrans" cxnId="{56736337-8F50-4FA2-AA1E-1E311A046A6E}">
      <dgm:prSet/>
      <dgm:spPr/>
      <dgm:t>
        <a:bodyPr/>
        <a:lstStyle/>
        <a:p>
          <a:endParaRPr lang="en-US"/>
        </a:p>
      </dgm:t>
    </dgm:pt>
    <dgm:pt modelId="{1076BF81-98CD-43ED-A24F-076A13BEE0E0}" type="pres">
      <dgm:prSet presAssocID="{ACD788FB-1409-4D66-9C8C-9FF8D367316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9F8D041A-3EA9-4155-9060-F584B1AF0AD7}" type="pres">
      <dgm:prSet presAssocID="{3D576578-79EF-487A-9B23-00209C3608CD}" presName="posSpace" presStyleCnt="0"/>
      <dgm:spPr/>
    </dgm:pt>
    <dgm:pt modelId="{A68F2768-29A3-4C9F-B5DE-CECC96212BF4}" type="pres">
      <dgm:prSet presAssocID="{3D576578-79EF-487A-9B23-00209C3608CD}" presName="vertFlow" presStyleCnt="0"/>
      <dgm:spPr/>
    </dgm:pt>
    <dgm:pt modelId="{DDC8DADB-7670-4E2E-991A-D8DA00105CBF}" type="pres">
      <dgm:prSet presAssocID="{3D576578-79EF-487A-9B23-00209C3608CD}" presName="topSpace" presStyleCnt="0"/>
      <dgm:spPr/>
    </dgm:pt>
    <dgm:pt modelId="{8DB7E832-CFDC-4325-BC13-879B7B9CBDB4}" type="pres">
      <dgm:prSet presAssocID="{3D576578-79EF-487A-9B23-00209C3608CD}" presName="firstComp" presStyleCnt="0"/>
      <dgm:spPr/>
    </dgm:pt>
    <dgm:pt modelId="{2DF0CA2B-3458-44E8-9D4F-06680D83DE47}" type="pres">
      <dgm:prSet presAssocID="{3D576578-79EF-487A-9B23-00209C3608CD}" presName="firstChild" presStyleLbl="bgAccFollowNode1" presStyleIdx="0" presStyleCnt="8" custScaleX="144851" custScaleY="100879"/>
      <dgm:spPr/>
      <dgm:t>
        <a:bodyPr/>
        <a:lstStyle/>
        <a:p>
          <a:endParaRPr lang="el-GR"/>
        </a:p>
      </dgm:t>
    </dgm:pt>
    <dgm:pt modelId="{3ECF01C9-B860-47E8-AE80-1E54BAD1F7C9}" type="pres">
      <dgm:prSet presAssocID="{3D576578-79EF-487A-9B23-00209C3608CD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0FFFCD-B08F-42A0-85ED-0E20EFBD017A}" type="pres">
      <dgm:prSet presAssocID="{76093B03-B410-40C5-9034-D1AE44CBA5C4}" presName="comp" presStyleCnt="0"/>
      <dgm:spPr/>
    </dgm:pt>
    <dgm:pt modelId="{A6183DEA-E94D-4ED0-99B8-7615D82304CE}" type="pres">
      <dgm:prSet presAssocID="{76093B03-B410-40C5-9034-D1AE44CBA5C4}" presName="child" presStyleLbl="bgAccFollowNode1" presStyleIdx="1" presStyleCnt="8" custScaleX="144851" custScaleY="100879"/>
      <dgm:spPr/>
      <dgm:t>
        <a:bodyPr/>
        <a:lstStyle/>
        <a:p>
          <a:endParaRPr lang="el-GR"/>
        </a:p>
      </dgm:t>
    </dgm:pt>
    <dgm:pt modelId="{9425C3FD-AAB7-4683-9D3B-A72D9273AD4E}" type="pres">
      <dgm:prSet presAssocID="{76093B03-B410-40C5-9034-D1AE44CBA5C4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123E22-F310-4608-866C-8DD9EF6FD324}" type="pres">
      <dgm:prSet presAssocID="{92975AA2-557C-466E-ABAC-9CD28EEC4B0C}" presName="comp" presStyleCnt="0"/>
      <dgm:spPr/>
    </dgm:pt>
    <dgm:pt modelId="{1A352074-3C3C-46C0-B0F4-CB54EE9A8472}" type="pres">
      <dgm:prSet presAssocID="{92975AA2-557C-466E-ABAC-9CD28EEC4B0C}" presName="child" presStyleLbl="bgAccFollowNode1" presStyleIdx="2" presStyleCnt="8" custScaleX="144851" custScaleY="100879"/>
      <dgm:spPr/>
      <dgm:t>
        <a:bodyPr/>
        <a:lstStyle/>
        <a:p>
          <a:endParaRPr lang="el-GR"/>
        </a:p>
      </dgm:t>
    </dgm:pt>
    <dgm:pt modelId="{D2FB353D-64CA-49B6-A3EF-E1212C14BDF6}" type="pres">
      <dgm:prSet presAssocID="{92975AA2-557C-466E-ABAC-9CD28EEC4B0C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4BF8ED-9EBE-4C09-AE9C-FDCC162DA823}" type="pres">
      <dgm:prSet presAssocID="{3B9F60EA-9812-4AFE-B1EB-7B47084444D9}" presName="comp" presStyleCnt="0"/>
      <dgm:spPr/>
    </dgm:pt>
    <dgm:pt modelId="{87C66616-CB07-4E7E-AAD8-2837C1043BE5}" type="pres">
      <dgm:prSet presAssocID="{3B9F60EA-9812-4AFE-B1EB-7B47084444D9}" presName="child" presStyleLbl="bgAccFollowNode1" presStyleIdx="3" presStyleCnt="8" custScaleX="144851" custScaleY="100879"/>
      <dgm:spPr/>
      <dgm:t>
        <a:bodyPr/>
        <a:lstStyle/>
        <a:p>
          <a:endParaRPr lang="el-GR"/>
        </a:p>
      </dgm:t>
    </dgm:pt>
    <dgm:pt modelId="{9D3DA3DA-F771-47A1-8681-56BE5DED25B1}" type="pres">
      <dgm:prSet presAssocID="{3B9F60EA-9812-4AFE-B1EB-7B47084444D9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916A34-E674-4B24-83D2-CA544F023D3A}" type="pres">
      <dgm:prSet presAssocID="{3D576578-79EF-487A-9B23-00209C3608CD}" presName="negSpace" presStyleCnt="0"/>
      <dgm:spPr/>
    </dgm:pt>
    <dgm:pt modelId="{2C572A12-D710-424C-8493-F5AC7631FADA}" type="pres">
      <dgm:prSet presAssocID="{3D576578-79EF-487A-9B23-00209C3608CD}" presName="circle" presStyleLbl="node1" presStyleIdx="0" presStyleCnt="2" custLinFactX="-4256" custLinFactNeighborX="-100000" custLinFactNeighborY="-7845"/>
      <dgm:spPr/>
      <dgm:t>
        <a:bodyPr/>
        <a:lstStyle/>
        <a:p>
          <a:endParaRPr lang="el-GR"/>
        </a:p>
      </dgm:t>
    </dgm:pt>
    <dgm:pt modelId="{F3A330B1-C835-4B36-8E25-2D544B3B0794}" type="pres">
      <dgm:prSet presAssocID="{7A0F6721-5295-4B28-B236-2B9C36F81122}" presName="transSpace" presStyleCnt="0"/>
      <dgm:spPr/>
    </dgm:pt>
    <dgm:pt modelId="{638C8589-3D1C-4B6A-9FA0-F73C3D70E019}" type="pres">
      <dgm:prSet presAssocID="{A2B46B99-00AA-4EF3-A545-242DB7D2246C}" presName="posSpace" presStyleCnt="0"/>
      <dgm:spPr/>
    </dgm:pt>
    <dgm:pt modelId="{2E547417-806E-47AC-87D5-C8FF9AE6FF16}" type="pres">
      <dgm:prSet presAssocID="{A2B46B99-00AA-4EF3-A545-242DB7D2246C}" presName="vertFlow" presStyleCnt="0"/>
      <dgm:spPr/>
    </dgm:pt>
    <dgm:pt modelId="{3A9D215E-155F-44E1-9475-F1BEFE605C42}" type="pres">
      <dgm:prSet presAssocID="{A2B46B99-00AA-4EF3-A545-242DB7D2246C}" presName="topSpace" presStyleCnt="0"/>
      <dgm:spPr/>
    </dgm:pt>
    <dgm:pt modelId="{DBFAACF4-47B3-4F95-93DF-79D49A447CF6}" type="pres">
      <dgm:prSet presAssocID="{A2B46B99-00AA-4EF3-A545-242DB7D2246C}" presName="firstComp" presStyleCnt="0"/>
      <dgm:spPr/>
    </dgm:pt>
    <dgm:pt modelId="{F354A246-0FEE-4709-A77D-7D24A828E17E}" type="pres">
      <dgm:prSet presAssocID="{A2B46B99-00AA-4EF3-A545-242DB7D2246C}" presName="firstChild" presStyleLbl="bgAccFollowNode1" presStyleIdx="4" presStyleCnt="8" custScaleX="146678" custLinFactNeighborY="0"/>
      <dgm:spPr/>
      <dgm:t>
        <a:bodyPr/>
        <a:lstStyle/>
        <a:p>
          <a:endParaRPr lang="el-GR"/>
        </a:p>
      </dgm:t>
    </dgm:pt>
    <dgm:pt modelId="{B71FFDFC-2105-4088-A792-588C90257E76}" type="pres">
      <dgm:prSet presAssocID="{A2B46B99-00AA-4EF3-A545-242DB7D2246C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3F75D7-A753-4254-8C5E-05AB5C25128A}" type="pres">
      <dgm:prSet presAssocID="{DCDBD697-40EA-4D80-93D3-CC709D207CA7}" presName="comp" presStyleCnt="0"/>
      <dgm:spPr/>
    </dgm:pt>
    <dgm:pt modelId="{72E614B5-4312-48DE-8697-EDD1FD3C859C}" type="pres">
      <dgm:prSet presAssocID="{DCDBD697-40EA-4D80-93D3-CC709D207CA7}" presName="child" presStyleLbl="bgAccFollowNode1" presStyleIdx="5" presStyleCnt="8" custScaleX="146678"/>
      <dgm:spPr/>
      <dgm:t>
        <a:bodyPr/>
        <a:lstStyle/>
        <a:p>
          <a:endParaRPr lang="el-GR"/>
        </a:p>
      </dgm:t>
    </dgm:pt>
    <dgm:pt modelId="{9BCC3BE8-CF01-4F10-A3DA-BE3CE2B9037F}" type="pres">
      <dgm:prSet presAssocID="{DCDBD697-40EA-4D80-93D3-CC709D207CA7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FEDFEB-61C0-4A90-A258-523FD22017D9}" type="pres">
      <dgm:prSet presAssocID="{67462153-DFC4-42CA-B6FD-2468B8C11263}" presName="comp" presStyleCnt="0"/>
      <dgm:spPr/>
    </dgm:pt>
    <dgm:pt modelId="{E58E1D8A-275B-4E36-84FC-2610792EC2B4}" type="pres">
      <dgm:prSet presAssocID="{67462153-DFC4-42CA-B6FD-2468B8C11263}" presName="child" presStyleLbl="bgAccFollowNode1" presStyleIdx="6" presStyleCnt="8" custScaleX="146678"/>
      <dgm:spPr/>
      <dgm:t>
        <a:bodyPr/>
        <a:lstStyle/>
        <a:p>
          <a:endParaRPr lang="en-US"/>
        </a:p>
      </dgm:t>
    </dgm:pt>
    <dgm:pt modelId="{A2B87797-AD82-4875-9779-2F26872947AD}" type="pres">
      <dgm:prSet presAssocID="{67462153-DFC4-42CA-B6FD-2468B8C11263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6365E-E473-4632-94C3-66F8FFA031EA}" type="pres">
      <dgm:prSet presAssocID="{A31BC7C2-93A4-4165-86A5-2FD750804C53}" presName="comp" presStyleCnt="0"/>
      <dgm:spPr/>
    </dgm:pt>
    <dgm:pt modelId="{13B492CA-148B-47D3-9DE4-77AEBD18AD07}" type="pres">
      <dgm:prSet presAssocID="{A31BC7C2-93A4-4165-86A5-2FD750804C53}" presName="child" presStyleLbl="bgAccFollowNode1" presStyleIdx="7" presStyleCnt="8" custScaleX="146678"/>
      <dgm:spPr/>
      <dgm:t>
        <a:bodyPr/>
        <a:lstStyle/>
        <a:p>
          <a:endParaRPr lang="el-GR"/>
        </a:p>
      </dgm:t>
    </dgm:pt>
    <dgm:pt modelId="{33A943F7-8FDB-43F6-9ACA-158C69A8FC8E}" type="pres">
      <dgm:prSet presAssocID="{A31BC7C2-93A4-4165-86A5-2FD750804C53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8B70D0-3CD6-46E9-B4F5-EF77A4E4AA09}" type="pres">
      <dgm:prSet presAssocID="{A2B46B99-00AA-4EF3-A545-242DB7D2246C}" presName="negSpace" presStyleCnt="0"/>
      <dgm:spPr/>
    </dgm:pt>
    <dgm:pt modelId="{15EE93A0-8FF5-4195-BE54-4FF619061039}" type="pres">
      <dgm:prSet presAssocID="{A2B46B99-00AA-4EF3-A545-242DB7D2246C}" presName="circle" presStyleLbl="node1" presStyleIdx="1" presStyleCnt="2" custLinFactNeighborX="-65643" custLinFactNeighborY="-17091"/>
      <dgm:spPr/>
      <dgm:t>
        <a:bodyPr/>
        <a:lstStyle/>
        <a:p>
          <a:endParaRPr lang="el-GR"/>
        </a:p>
      </dgm:t>
    </dgm:pt>
  </dgm:ptLst>
  <dgm:cxnLst>
    <dgm:cxn modelId="{5EB4ADCA-81AB-4D9F-9F41-D642B8C43C47}" srcId="{ACD788FB-1409-4D66-9C8C-9FF8D3673165}" destId="{3D576578-79EF-487A-9B23-00209C3608CD}" srcOrd="0" destOrd="0" parTransId="{8F99B14B-EB40-43EE-9729-0BC019CC0C16}" sibTransId="{7A0F6721-5295-4B28-B236-2B9C36F81122}"/>
    <dgm:cxn modelId="{7E689B3F-6BC9-449D-B462-5833B111B5AA}" type="presOf" srcId="{DCDBD697-40EA-4D80-93D3-CC709D207CA7}" destId="{9BCC3BE8-CF01-4F10-A3DA-BE3CE2B9037F}" srcOrd="1" destOrd="0" presId="urn:microsoft.com/office/officeart/2005/8/layout/hList9"/>
    <dgm:cxn modelId="{79FBC6C7-E90B-4A72-934D-8957D17D37CD}" srcId="{3D576578-79EF-487A-9B23-00209C3608CD}" destId="{3B9F60EA-9812-4AFE-B1EB-7B47084444D9}" srcOrd="3" destOrd="0" parTransId="{29B6E343-DD0F-4EC5-BA12-61CFAC838274}" sibTransId="{8687F167-9595-453D-9A5F-901C804DA9A7}"/>
    <dgm:cxn modelId="{92B9DDA5-84E8-49F4-9F28-7E55A357F409}" type="presOf" srcId="{DCDBD697-40EA-4D80-93D3-CC709D207CA7}" destId="{72E614B5-4312-48DE-8697-EDD1FD3C859C}" srcOrd="0" destOrd="0" presId="urn:microsoft.com/office/officeart/2005/8/layout/hList9"/>
    <dgm:cxn modelId="{65730DD7-38DC-4306-B289-541EF50757F3}" srcId="{ACD788FB-1409-4D66-9C8C-9FF8D3673165}" destId="{A2B46B99-00AA-4EF3-A545-242DB7D2246C}" srcOrd="1" destOrd="0" parTransId="{69FF99E9-85EE-4654-9B0B-32F0161A88A9}" sibTransId="{FED9730B-9FD9-4E8B-90BF-4EAE63DAAA42}"/>
    <dgm:cxn modelId="{9E527806-9205-46D3-B67A-268689D0E31E}" type="presOf" srcId="{76093B03-B410-40C5-9034-D1AE44CBA5C4}" destId="{A6183DEA-E94D-4ED0-99B8-7615D82304CE}" srcOrd="0" destOrd="0" presId="urn:microsoft.com/office/officeart/2005/8/layout/hList9"/>
    <dgm:cxn modelId="{F5263FF2-32AB-4CA2-8B1E-51E7BB5DD139}" type="presOf" srcId="{3B9F60EA-9812-4AFE-B1EB-7B47084444D9}" destId="{9D3DA3DA-F771-47A1-8681-56BE5DED25B1}" srcOrd="1" destOrd="0" presId="urn:microsoft.com/office/officeart/2005/8/layout/hList9"/>
    <dgm:cxn modelId="{614693DB-544B-4860-820E-061FEF0E9B16}" type="presOf" srcId="{67462153-DFC4-42CA-B6FD-2468B8C11263}" destId="{E58E1D8A-275B-4E36-84FC-2610792EC2B4}" srcOrd="0" destOrd="0" presId="urn:microsoft.com/office/officeart/2005/8/layout/hList9"/>
    <dgm:cxn modelId="{7FBACAF1-0E30-433D-B267-759B1626905C}" type="presOf" srcId="{A2B46B99-00AA-4EF3-A545-242DB7D2246C}" destId="{15EE93A0-8FF5-4195-BE54-4FF619061039}" srcOrd="0" destOrd="0" presId="urn:microsoft.com/office/officeart/2005/8/layout/hList9"/>
    <dgm:cxn modelId="{FE102155-732B-4364-AD68-12A05A583E21}" type="presOf" srcId="{76093B03-B410-40C5-9034-D1AE44CBA5C4}" destId="{9425C3FD-AAB7-4683-9D3B-A72D9273AD4E}" srcOrd="1" destOrd="0" presId="urn:microsoft.com/office/officeart/2005/8/layout/hList9"/>
    <dgm:cxn modelId="{545014E7-D8ED-4807-B9B6-8D2172222FD4}" type="presOf" srcId="{67462153-DFC4-42CA-B6FD-2468B8C11263}" destId="{A2B87797-AD82-4875-9779-2F26872947AD}" srcOrd="1" destOrd="0" presId="urn:microsoft.com/office/officeart/2005/8/layout/hList9"/>
    <dgm:cxn modelId="{9E7F084D-A082-4357-8351-0D22D346103A}" srcId="{3D576578-79EF-487A-9B23-00209C3608CD}" destId="{92975AA2-557C-466E-ABAC-9CD28EEC4B0C}" srcOrd="2" destOrd="0" parTransId="{7AA6806A-43D9-4857-AB26-B76C4E15809A}" sibTransId="{1617C11F-972A-458B-AFA0-752B77CE9252}"/>
    <dgm:cxn modelId="{2E8546C7-232F-4BD1-868B-82404D75C0CA}" type="presOf" srcId="{ACD788FB-1409-4D66-9C8C-9FF8D3673165}" destId="{1076BF81-98CD-43ED-A24F-076A13BEE0E0}" srcOrd="0" destOrd="0" presId="urn:microsoft.com/office/officeart/2005/8/layout/hList9"/>
    <dgm:cxn modelId="{E65D99D0-5FA2-47F8-A756-3AF5694C7D30}" type="presOf" srcId="{3B9F60EA-9812-4AFE-B1EB-7B47084444D9}" destId="{87C66616-CB07-4E7E-AAD8-2837C1043BE5}" srcOrd="0" destOrd="0" presId="urn:microsoft.com/office/officeart/2005/8/layout/hList9"/>
    <dgm:cxn modelId="{A9026F05-1418-46D9-B900-F95A72FDCB5A}" type="presOf" srcId="{FF5276FC-C6AA-405B-BD18-FFDFA4CF91BA}" destId="{B71FFDFC-2105-4088-A792-588C90257E76}" srcOrd="1" destOrd="0" presId="urn:microsoft.com/office/officeart/2005/8/layout/hList9"/>
    <dgm:cxn modelId="{375DC8F8-437D-40FB-B811-5CB289CD9ECA}" type="presOf" srcId="{92975AA2-557C-466E-ABAC-9CD28EEC4B0C}" destId="{1A352074-3C3C-46C0-B0F4-CB54EE9A8472}" srcOrd="0" destOrd="0" presId="urn:microsoft.com/office/officeart/2005/8/layout/hList9"/>
    <dgm:cxn modelId="{0AD48775-250D-48C0-A9F8-F3ED67046FFF}" type="presOf" srcId="{CE36AD44-486C-4DED-BFB7-74CC0BDE53F9}" destId="{3ECF01C9-B860-47E8-AE80-1E54BAD1F7C9}" srcOrd="1" destOrd="0" presId="urn:microsoft.com/office/officeart/2005/8/layout/hList9"/>
    <dgm:cxn modelId="{5DCEAE25-655C-49C8-A550-D9725140DC8C}" srcId="{A2B46B99-00AA-4EF3-A545-242DB7D2246C}" destId="{A31BC7C2-93A4-4165-86A5-2FD750804C53}" srcOrd="3" destOrd="0" parTransId="{DC3FC7F3-3636-4D0B-B909-3CF53F634733}" sibTransId="{B5D64A7E-5744-425C-905C-0DB8F45E4FF4}"/>
    <dgm:cxn modelId="{61D472AF-CE5C-44C0-A928-30E383B0A8AB}" srcId="{3D576578-79EF-487A-9B23-00209C3608CD}" destId="{CE36AD44-486C-4DED-BFB7-74CC0BDE53F9}" srcOrd="0" destOrd="0" parTransId="{E8E032CD-2B38-4790-A574-E025B404E65F}" sibTransId="{BD1B0D3E-2F1F-484D-80BC-BF6418385CB8}"/>
    <dgm:cxn modelId="{F9EC51A2-DC45-4FFA-BEE5-DDA685D1934A}" srcId="{A2B46B99-00AA-4EF3-A545-242DB7D2246C}" destId="{FF5276FC-C6AA-405B-BD18-FFDFA4CF91BA}" srcOrd="0" destOrd="0" parTransId="{93C94BC2-035D-4E67-85F3-F5A11A83C1D6}" sibTransId="{BAEDDC18-67DE-47A1-A199-0B2D731B73CB}"/>
    <dgm:cxn modelId="{F5A9617C-A70F-45F4-BB2F-242DA1A64BFA}" srcId="{A2B46B99-00AA-4EF3-A545-242DB7D2246C}" destId="{DCDBD697-40EA-4D80-93D3-CC709D207CA7}" srcOrd="1" destOrd="0" parTransId="{CD6FFBD6-30DC-4AAB-B572-AEE6F11A18FC}" sibTransId="{8840B653-94C8-48FE-A011-574257AE91E4}"/>
    <dgm:cxn modelId="{871256BF-4934-4055-97AB-C4B273C154A0}" type="presOf" srcId="{CE36AD44-486C-4DED-BFB7-74CC0BDE53F9}" destId="{2DF0CA2B-3458-44E8-9D4F-06680D83DE47}" srcOrd="0" destOrd="0" presId="urn:microsoft.com/office/officeart/2005/8/layout/hList9"/>
    <dgm:cxn modelId="{56736337-8F50-4FA2-AA1E-1E311A046A6E}" srcId="{A2B46B99-00AA-4EF3-A545-242DB7D2246C}" destId="{67462153-DFC4-42CA-B6FD-2468B8C11263}" srcOrd="2" destOrd="0" parTransId="{BA1E65FD-804C-4B73-BC90-DDEC79CA304A}" sibTransId="{10CCF25F-E57B-4973-933B-E73F583F7C92}"/>
    <dgm:cxn modelId="{0E967E7D-8D26-4709-8BCF-7413FE423555}" type="presOf" srcId="{FF5276FC-C6AA-405B-BD18-FFDFA4CF91BA}" destId="{F354A246-0FEE-4709-A77D-7D24A828E17E}" srcOrd="0" destOrd="0" presId="urn:microsoft.com/office/officeart/2005/8/layout/hList9"/>
    <dgm:cxn modelId="{4D2741D4-D240-419C-AA4E-E00EF30DE53F}" type="presOf" srcId="{3D576578-79EF-487A-9B23-00209C3608CD}" destId="{2C572A12-D710-424C-8493-F5AC7631FADA}" srcOrd="0" destOrd="0" presId="urn:microsoft.com/office/officeart/2005/8/layout/hList9"/>
    <dgm:cxn modelId="{61956748-0918-48DD-A64C-E844AEA95405}" type="presOf" srcId="{A31BC7C2-93A4-4165-86A5-2FD750804C53}" destId="{33A943F7-8FDB-43F6-9ACA-158C69A8FC8E}" srcOrd="1" destOrd="0" presId="urn:microsoft.com/office/officeart/2005/8/layout/hList9"/>
    <dgm:cxn modelId="{AB7F4A92-719C-4638-B305-A6AC0B5282EA}" srcId="{3D576578-79EF-487A-9B23-00209C3608CD}" destId="{76093B03-B410-40C5-9034-D1AE44CBA5C4}" srcOrd="1" destOrd="0" parTransId="{50476181-165A-4EA7-AA12-2D1361BC06FF}" sibTransId="{9D56D222-6A88-4748-BCC6-5293FAE880E7}"/>
    <dgm:cxn modelId="{48D57DAE-5503-4FCF-A74A-826E61968905}" type="presOf" srcId="{A31BC7C2-93A4-4165-86A5-2FD750804C53}" destId="{13B492CA-148B-47D3-9DE4-77AEBD18AD07}" srcOrd="0" destOrd="0" presId="urn:microsoft.com/office/officeart/2005/8/layout/hList9"/>
    <dgm:cxn modelId="{D65957C0-784A-45B7-89CA-8FD437C12891}" type="presOf" srcId="{92975AA2-557C-466E-ABAC-9CD28EEC4B0C}" destId="{D2FB353D-64CA-49B6-A3EF-E1212C14BDF6}" srcOrd="1" destOrd="0" presId="urn:microsoft.com/office/officeart/2005/8/layout/hList9"/>
    <dgm:cxn modelId="{91C066C5-3927-4D67-A917-3748F1C16F69}" type="presParOf" srcId="{1076BF81-98CD-43ED-A24F-076A13BEE0E0}" destId="{9F8D041A-3EA9-4155-9060-F584B1AF0AD7}" srcOrd="0" destOrd="0" presId="urn:microsoft.com/office/officeart/2005/8/layout/hList9"/>
    <dgm:cxn modelId="{7A01B37B-46F1-4C86-B341-C988D9BAFE2D}" type="presParOf" srcId="{1076BF81-98CD-43ED-A24F-076A13BEE0E0}" destId="{A68F2768-29A3-4C9F-B5DE-CECC96212BF4}" srcOrd="1" destOrd="0" presId="urn:microsoft.com/office/officeart/2005/8/layout/hList9"/>
    <dgm:cxn modelId="{548F7EEF-0546-4B30-9E7A-1CF2152AF6F9}" type="presParOf" srcId="{A68F2768-29A3-4C9F-B5DE-CECC96212BF4}" destId="{DDC8DADB-7670-4E2E-991A-D8DA00105CBF}" srcOrd="0" destOrd="0" presId="urn:microsoft.com/office/officeart/2005/8/layout/hList9"/>
    <dgm:cxn modelId="{CA0FA3E3-DDE7-4E0E-8D05-CC460464CFCE}" type="presParOf" srcId="{A68F2768-29A3-4C9F-B5DE-CECC96212BF4}" destId="{8DB7E832-CFDC-4325-BC13-879B7B9CBDB4}" srcOrd="1" destOrd="0" presId="urn:microsoft.com/office/officeart/2005/8/layout/hList9"/>
    <dgm:cxn modelId="{D638CF43-260F-4AC4-8B23-04A566F62907}" type="presParOf" srcId="{8DB7E832-CFDC-4325-BC13-879B7B9CBDB4}" destId="{2DF0CA2B-3458-44E8-9D4F-06680D83DE47}" srcOrd="0" destOrd="0" presId="urn:microsoft.com/office/officeart/2005/8/layout/hList9"/>
    <dgm:cxn modelId="{F6F887F4-73B0-4F0C-BFFC-9CD8D83E8D48}" type="presParOf" srcId="{8DB7E832-CFDC-4325-BC13-879B7B9CBDB4}" destId="{3ECF01C9-B860-47E8-AE80-1E54BAD1F7C9}" srcOrd="1" destOrd="0" presId="urn:microsoft.com/office/officeart/2005/8/layout/hList9"/>
    <dgm:cxn modelId="{66CF510A-61E6-4053-AE52-CFFBF11BEA2A}" type="presParOf" srcId="{A68F2768-29A3-4C9F-B5DE-CECC96212BF4}" destId="{2A0FFFCD-B08F-42A0-85ED-0E20EFBD017A}" srcOrd="2" destOrd="0" presId="urn:microsoft.com/office/officeart/2005/8/layout/hList9"/>
    <dgm:cxn modelId="{C5B28D10-5A9A-4B90-9D0B-8A510D1205DE}" type="presParOf" srcId="{2A0FFFCD-B08F-42A0-85ED-0E20EFBD017A}" destId="{A6183DEA-E94D-4ED0-99B8-7615D82304CE}" srcOrd="0" destOrd="0" presId="urn:microsoft.com/office/officeart/2005/8/layout/hList9"/>
    <dgm:cxn modelId="{7103C79A-CB70-4C01-941E-563357C7F7DD}" type="presParOf" srcId="{2A0FFFCD-B08F-42A0-85ED-0E20EFBD017A}" destId="{9425C3FD-AAB7-4683-9D3B-A72D9273AD4E}" srcOrd="1" destOrd="0" presId="urn:microsoft.com/office/officeart/2005/8/layout/hList9"/>
    <dgm:cxn modelId="{1A4B9CE3-9FBC-4EF1-8B13-94076877579D}" type="presParOf" srcId="{A68F2768-29A3-4C9F-B5DE-CECC96212BF4}" destId="{D7123E22-F310-4608-866C-8DD9EF6FD324}" srcOrd="3" destOrd="0" presId="urn:microsoft.com/office/officeart/2005/8/layout/hList9"/>
    <dgm:cxn modelId="{560296AE-6BBD-405B-AAC4-D781DA34FB88}" type="presParOf" srcId="{D7123E22-F310-4608-866C-8DD9EF6FD324}" destId="{1A352074-3C3C-46C0-B0F4-CB54EE9A8472}" srcOrd="0" destOrd="0" presId="urn:microsoft.com/office/officeart/2005/8/layout/hList9"/>
    <dgm:cxn modelId="{14D0A6E0-76FB-4C17-9778-038AF6B7ECC8}" type="presParOf" srcId="{D7123E22-F310-4608-866C-8DD9EF6FD324}" destId="{D2FB353D-64CA-49B6-A3EF-E1212C14BDF6}" srcOrd="1" destOrd="0" presId="urn:microsoft.com/office/officeart/2005/8/layout/hList9"/>
    <dgm:cxn modelId="{B4D5A884-59CB-4097-AB2B-ECEE63EDAE48}" type="presParOf" srcId="{A68F2768-29A3-4C9F-B5DE-CECC96212BF4}" destId="{7E4BF8ED-9EBE-4C09-AE9C-FDCC162DA823}" srcOrd="4" destOrd="0" presId="urn:microsoft.com/office/officeart/2005/8/layout/hList9"/>
    <dgm:cxn modelId="{01AC60BE-9D74-4FE1-AE50-40C20F47DFA0}" type="presParOf" srcId="{7E4BF8ED-9EBE-4C09-AE9C-FDCC162DA823}" destId="{87C66616-CB07-4E7E-AAD8-2837C1043BE5}" srcOrd="0" destOrd="0" presId="urn:microsoft.com/office/officeart/2005/8/layout/hList9"/>
    <dgm:cxn modelId="{F2260507-A2FE-402E-A2D9-8663F14CA473}" type="presParOf" srcId="{7E4BF8ED-9EBE-4C09-AE9C-FDCC162DA823}" destId="{9D3DA3DA-F771-47A1-8681-56BE5DED25B1}" srcOrd="1" destOrd="0" presId="urn:microsoft.com/office/officeart/2005/8/layout/hList9"/>
    <dgm:cxn modelId="{4E03105E-E9BD-41CF-B993-8176067D0229}" type="presParOf" srcId="{1076BF81-98CD-43ED-A24F-076A13BEE0E0}" destId="{F4916A34-E674-4B24-83D2-CA544F023D3A}" srcOrd="2" destOrd="0" presId="urn:microsoft.com/office/officeart/2005/8/layout/hList9"/>
    <dgm:cxn modelId="{FD16F8EA-6140-4974-9227-AA22C19887CD}" type="presParOf" srcId="{1076BF81-98CD-43ED-A24F-076A13BEE0E0}" destId="{2C572A12-D710-424C-8493-F5AC7631FADA}" srcOrd="3" destOrd="0" presId="urn:microsoft.com/office/officeart/2005/8/layout/hList9"/>
    <dgm:cxn modelId="{672B13A2-D91F-4DBD-9569-C24BAE5594FC}" type="presParOf" srcId="{1076BF81-98CD-43ED-A24F-076A13BEE0E0}" destId="{F3A330B1-C835-4B36-8E25-2D544B3B0794}" srcOrd="4" destOrd="0" presId="urn:microsoft.com/office/officeart/2005/8/layout/hList9"/>
    <dgm:cxn modelId="{936755DD-5E17-4782-8AB5-FFC3201A77AB}" type="presParOf" srcId="{1076BF81-98CD-43ED-A24F-076A13BEE0E0}" destId="{638C8589-3D1C-4B6A-9FA0-F73C3D70E019}" srcOrd="5" destOrd="0" presId="urn:microsoft.com/office/officeart/2005/8/layout/hList9"/>
    <dgm:cxn modelId="{91341242-244B-4B76-B019-3AD355252375}" type="presParOf" srcId="{1076BF81-98CD-43ED-A24F-076A13BEE0E0}" destId="{2E547417-806E-47AC-87D5-C8FF9AE6FF16}" srcOrd="6" destOrd="0" presId="urn:microsoft.com/office/officeart/2005/8/layout/hList9"/>
    <dgm:cxn modelId="{252BF05F-98BE-421D-84BB-FAE69105EF42}" type="presParOf" srcId="{2E547417-806E-47AC-87D5-C8FF9AE6FF16}" destId="{3A9D215E-155F-44E1-9475-F1BEFE605C42}" srcOrd="0" destOrd="0" presId="urn:microsoft.com/office/officeart/2005/8/layout/hList9"/>
    <dgm:cxn modelId="{D54D359E-4BDF-42A0-9C88-C6CB9203E373}" type="presParOf" srcId="{2E547417-806E-47AC-87D5-C8FF9AE6FF16}" destId="{DBFAACF4-47B3-4F95-93DF-79D49A447CF6}" srcOrd="1" destOrd="0" presId="urn:microsoft.com/office/officeart/2005/8/layout/hList9"/>
    <dgm:cxn modelId="{FECC4973-7553-49BC-BF86-7C82C3BD5A50}" type="presParOf" srcId="{DBFAACF4-47B3-4F95-93DF-79D49A447CF6}" destId="{F354A246-0FEE-4709-A77D-7D24A828E17E}" srcOrd="0" destOrd="0" presId="urn:microsoft.com/office/officeart/2005/8/layout/hList9"/>
    <dgm:cxn modelId="{7623A8E2-0766-4F2E-A737-1E04619AB38D}" type="presParOf" srcId="{DBFAACF4-47B3-4F95-93DF-79D49A447CF6}" destId="{B71FFDFC-2105-4088-A792-588C90257E76}" srcOrd="1" destOrd="0" presId="urn:microsoft.com/office/officeart/2005/8/layout/hList9"/>
    <dgm:cxn modelId="{DD0EA9E2-F8DB-4468-B8D7-B8CB21E27F76}" type="presParOf" srcId="{2E547417-806E-47AC-87D5-C8FF9AE6FF16}" destId="{AE3F75D7-A753-4254-8C5E-05AB5C25128A}" srcOrd="2" destOrd="0" presId="urn:microsoft.com/office/officeart/2005/8/layout/hList9"/>
    <dgm:cxn modelId="{BB02C19B-7EB5-4B7C-87E1-2D9ED73892B1}" type="presParOf" srcId="{AE3F75D7-A753-4254-8C5E-05AB5C25128A}" destId="{72E614B5-4312-48DE-8697-EDD1FD3C859C}" srcOrd="0" destOrd="0" presId="urn:microsoft.com/office/officeart/2005/8/layout/hList9"/>
    <dgm:cxn modelId="{BA4B881C-7969-402A-AAAF-153E0D715F27}" type="presParOf" srcId="{AE3F75D7-A753-4254-8C5E-05AB5C25128A}" destId="{9BCC3BE8-CF01-4F10-A3DA-BE3CE2B9037F}" srcOrd="1" destOrd="0" presId="urn:microsoft.com/office/officeart/2005/8/layout/hList9"/>
    <dgm:cxn modelId="{56770230-D8FE-42EA-8617-E2B439D60F2D}" type="presParOf" srcId="{2E547417-806E-47AC-87D5-C8FF9AE6FF16}" destId="{4CFEDFEB-61C0-4A90-A258-523FD22017D9}" srcOrd="3" destOrd="0" presId="urn:microsoft.com/office/officeart/2005/8/layout/hList9"/>
    <dgm:cxn modelId="{D675BB82-32C8-4F9F-87A7-B14D01B98B50}" type="presParOf" srcId="{4CFEDFEB-61C0-4A90-A258-523FD22017D9}" destId="{E58E1D8A-275B-4E36-84FC-2610792EC2B4}" srcOrd="0" destOrd="0" presId="urn:microsoft.com/office/officeart/2005/8/layout/hList9"/>
    <dgm:cxn modelId="{732939C8-281C-4618-8011-6EE0493CB67D}" type="presParOf" srcId="{4CFEDFEB-61C0-4A90-A258-523FD22017D9}" destId="{A2B87797-AD82-4875-9779-2F26872947AD}" srcOrd="1" destOrd="0" presId="urn:microsoft.com/office/officeart/2005/8/layout/hList9"/>
    <dgm:cxn modelId="{7E732451-1299-4FEC-AE68-CF74DDAC52F6}" type="presParOf" srcId="{2E547417-806E-47AC-87D5-C8FF9AE6FF16}" destId="{D906365E-E473-4632-94C3-66F8FFA031EA}" srcOrd="4" destOrd="0" presId="urn:microsoft.com/office/officeart/2005/8/layout/hList9"/>
    <dgm:cxn modelId="{E9B0A3E2-3AFB-44DB-B9F4-D423D394E47E}" type="presParOf" srcId="{D906365E-E473-4632-94C3-66F8FFA031EA}" destId="{13B492CA-148B-47D3-9DE4-77AEBD18AD07}" srcOrd="0" destOrd="0" presId="urn:microsoft.com/office/officeart/2005/8/layout/hList9"/>
    <dgm:cxn modelId="{BF90A404-91C7-4567-93B0-8E6314A08F17}" type="presParOf" srcId="{D906365E-E473-4632-94C3-66F8FFA031EA}" destId="{33A943F7-8FDB-43F6-9ACA-158C69A8FC8E}" srcOrd="1" destOrd="0" presId="urn:microsoft.com/office/officeart/2005/8/layout/hList9"/>
    <dgm:cxn modelId="{CC802A03-F8D2-41F0-9D05-1B561C75C244}" type="presParOf" srcId="{1076BF81-98CD-43ED-A24F-076A13BEE0E0}" destId="{E78B70D0-3CD6-46E9-B4F5-EF77A4E4AA09}" srcOrd="7" destOrd="0" presId="urn:microsoft.com/office/officeart/2005/8/layout/hList9"/>
    <dgm:cxn modelId="{4FCFC388-7A56-4D11-A4A4-2E9FD364EFB9}" type="presParOf" srcId="{1076BF81-98CD-43ED-A24F-076A13BEE0E0}" destId="{15EE93A0-8FF5-4195-BE54-4FF61906103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788FB-1409-4D66-9C8C-9FF8D3673165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3D576578-79EF-487A-9B23-00209C3608CD}">
      <dgm:prSet phldrT="[Text]" custT="1"/>
      <dgm:spPr>
        <a:solidFill>
          <a:srgbClr val="F67B28"/>
        </a:solidFill>
      </dgm:spPr>
      <dgm:t>
        <a:bodyPr/>
        <a:lstStyle/>
        <a:p>
          <a:r>
            <a:rPr lang="en-US" sz="1050" b="1" dirty="0" smtClean="0"/>
            <a:t>FWA</a:t>
          </a:r>
          <a:endParaRPr lang="el-GR" sz="1050" b="1" dirty="0"/>
        </a:p>
      </dgm:t>
    </dgm:pt>
    <dgm:pt modelId="{8F99B14B-EB40-43EE-9729-0BC019CC0C16}" type="parTrans" cxnId="{5EB4ADCA-81AB-4D9F-9F41-D642B8C43C47}">
      <dgm:prSet/>
      <dgm:spPr/>
      <dgm:t>
        <a:bodyPr/>
        <a:lstStyle/>
        <a:p>
          <a:endParaRPr lang="el-GR" sz="2800" b="1"/>
        </a:p>
      </dgm:t>
    </dgm:pt>
    <dgm:pt modelId="{7A0F6721-5295-4B28-B236-2B9C36F81122}" type="sibTrans" cxnId="{5EB4ADCA-81AB-4D9F-9F41-D642B8C43C47}">
      <dgm:prSet/>
      <dgm:spPr/>
      <dgm:t>
        <a:bodyPr/>
        <a:lstStyle/>
        <a:p>
          <a:endParaRPr lang="el-GR" sz="2800" b="1"/>
        </a:p>
      </dgm:t>
    </dgm:pt>
    <dgm:pt modelId="{CE36AD44-486C-4DED-BFB7-74CC0BDE53F9}">
      <dgm:prSet phldrT="[Text]" custT="1"/>
      <dgm:spPr/>
      <dgm:t>
        <a:bodyPr/>
        <a:lstStyle/>
        <a:p>
          <a:r>
            <a:rPr lang="en-US" sz="1100" b="1" dirty="0" smtClean="0"/>
            <a:t>Fast rollout, simple installation</a:t>
          </a:r>
          <a:endParaRPr lang="el-GR" sz="1100" b="1" dirty="0"/>
        </a:p>
      </dgm:t>
    </dgm:pt>
    <dgm:pt modelId="{E8E032CD-2B38-4790-A574-E025B404E65F}" type="parTrans" cxnId="{61D472AF-CE5C-44C0-A928-30E383B0A8AB}">
      <dgm:prSet/>
      <dgm:spPr/>
      <dgm:t>
        <a:bodyPr/>
        <a:lstStyle/>
        <a:p>
          <a:endParaRPr lang="el-GR" sz="2800" b="1"/>
        </a:p>
      </dgm:t>
    </dgm:pt>
    <dgm:pt modelId="{BD1B0D3E-2F1F-484D-80BC-BF6418385CB8}" type="sibTrans" cxnId="{61D472AF-CE5C-44C0-A928-30E383B0A8AB}">
      <dgm:prSet/>
      <dgm:spPr/>
      <dgm:t>
        <a:bodyPr/>
        <a:lstStyle/>
        <a:p>
          <a:endParaRPr lang="el-GR" sz="2800" b="1"/>
        </a:p>
      </dgm:t>
    </dgm:pt>
    <dgm:pt modelId="{76093B03-B410-40C5-9034-D1AE44CBA5C4}">
      <dgm:prSet phldrT="[Text]" custT="1"/>
      <dgm:spPr/>
      <dgm:t>
        <a:bodyPr/>
        <a:lstStyle/>
        <a:p>
          <a:r>
            <a:rPr lang="en-US" sz="1100" b="1" dirty="0" smtClean="0"/>
            <a:t>Cost Effective Radios,  inexpensive deployment process, build as you grow</a:t>
          </a:r>
          <a:endParaRPr lang="el-GR" sz="1100" b="1" dirty="0"/>
        </a:p>
      </dgm:t>
    </dgm:pt>
    <dgm:pt modelId="{50476181-165A-4EA7-AA12-2D1361BC06FF}" type="parTrans" cxnId="{AB7F4A92-719C-4638-B305-A6AC0B5282EA}">
      <dgm:prSet/>
      <dgm:spPr/>
      <dgm:t>
        <a:bodyPr/>
        <a:lstStyle/>
        <a:p>
          <a:endParaRPr lang="el-GR" sz="2800" b="1"/>
        </a:p>
      </dgm:t>
    </dgm:pt>
    <dgm:pt modelId="{9D56D222-6A88-4748-BCC6-5293FAE880E7}" type="sibTrans" cxnId="{AB7F4A92-719C-4638-B305-A6AC0B5282EA}">
      <dgm:prSet/>
      <dgm:spPr/>
      <dgm:t>
        <a:bodyPr/>
        <a:lstStyle/>
        <a:p>
          <a:endParaRPr lang="el-GR" sz="2800" b="1"/>
        </a:p>
      </dgm:t>
    </dgm:pt>
    <dgm:pt modelId="{A2B46B99-00AA-4EF3-A545-242DB7D2246C}">
      <dgm:prSet phldrT="[Text]" custT="1"/>
      <dgm:spPr>
        <a:solidFill>
          <a:srgbClr val="5F9FDB"/>
        </a:solidFill>
      </dgm:spPr>
      <dgm:t>
        <a:bodyPr/>
        <a:lstStyle/>
        <a:p>
          <a:r>
            <a:rPr lang="en-US" sz="1000" b="1" dirty="0" smtClean="0"/>
            <a:t>FTTH</a:t>
          </a:r>
          <a:endParaRPr lang="el-GR" sz="1000" b="1" dirty="0"/>
        </a:p>
      </dgm:t>
    </dgm:pt>
    <dgm:pt modelId="{69FF99E9-85EE-4654-9B0B-32F0161A88A9}" type="parTrans" cxnId="{65730DD7-38DC-4306-B289-541EF50757F3}">
      <dgm:prSet/>
      <dgm:spPr/>
      <dgm:t>
        <a:bodyPr/>
        <a:lstStyle/>
        <a:p>
          <a:endParaRPr lang="el-GR" sz="2800" b="1"/>
        </a:p>
      </dgm:t>
    </dgm:pt>
    <dgm:pt modelId="{FED9730B-9FD9-4E8B-90BF-4EAE63DAAA42}" type="sibTrans" cxnId="{65730DD7-38DC-4306-B289-541EF50757F3}">
      <dgm:prSet/>
      <dgm:spPr/>
      <dgm:t>
        <a:bodyPr/>
        <a:lstStyle/>
        <a:p>
          <a:endParaRPr lang="el-GR" sz="2800" b="1"/>
        </a:p>
      </dgm:t>
    </dgm:pt>
    <dgm:pt modelId="{FF5276FC-C6AA-405B-BD18-FFDFA4CF91BA}">
      <dgm:prSet phldrT="[Text]" custT="1"/>
      <dgm:spPr/>
      <dgm:t>
        <a:bodyPr/>
        <a:lstStyle/>
        <a:p>
          <a:r>
            <a:rPr lang="en-US" sz="1100" b="1" dirty="0" smtClean="0"/>
            <a:t>Involves digging</a:t>
          </a:r>
          <a:r>
            <a:rPr lang="el-GR" sz="1100" b="1" dirty="0" smtClean="0"/>
            <a:t> </a:t>
          </a:r>
          <a:r>
            <a:rPr lang="en-US" sz="1100" b="1" dirty="0" smtClean="0"/>
            <a:t>&amp;</a:t>
          </a:r>
          <a:r>
            <a:rPr lang="el-GR" sz="1100" b="1" dirty="0" smtClean="0"/>
            <a:t> </a:t>
          </a:r>
          <a:r>
            <a:rPr lang="en-US" sz="1100" b="1" dirty="0" smtClean="0"/>
            <a:t>trenching</a:t>
          </a:r>
          <a:endParaRPr lang="el-GR" sz="1100" b="1" dirty="0"/>
        </a:p>
      </dgm:t>
    </dgm:pt>
    <dgm:pt modelId="{93C94BC2-035D-4E67-85F3-F5A11A83C1D6}" type="parTrans" cxnId="{F9EC51A2-DC45-4FFA-BEE5-DDA685D1934A}">
      <dgm:prSet/>
      <dgm:spPr/>
      <dgm:t>
        <a:bodyPr/>
        <a:lstStyle/>
        <a:p>
          <a:endParaRPr lang="el-GR" sz="2800" b="1"/>
        </a:p>
      </dgm:t>
    </dgm:pt>
    <dgm:pt modelId="{BAEDDC18-67DE-47A1-A199-0B2D731B73CB}" type="sibTrans" cxnId="{F9EC51A2-DC45-4FFA-BEE5-DDA685D1934A}">
      <dgm:prSet/>
      <dgm:spPr/>
      <dgm:t>
        <a:bodyPr/>
        <a:lstStyle/>
        <a:p>
          <a:endParaRPr lang="el-GR" sz="2800" b="1"/>
        </a:p>
      </dgm:t>
    </dgm:pt>
    <dgm:pt modelId="{DCDBD697-40EA-4D80-93D3-CC709D207CA7}">
      <dgm:prSet phldrT="[Text]" custT="1"/>
      <dgm:spPr/>
      <dgm:t>
        <a:bodyPr/>
        <a:lstStyle/>
        <a:p>
          <a:r>
            <a:rPr lang="en-US" sz="1100" b="1" dirty="0" smtClean="0"/>
            <a:t>Expensive civil works + Electronics + obtaining trenching permits</a:t>
          </a:r>
        </a:p>
      </dgm:t>
    </dgm:pt>
    <dgm:pt modelId="{CD6FFBD6-30DC-4AAB-B572-AEE6F11A18FC}" type="parTrans" cxnId="{F5A9617C-A70F-45F4-BB2F-242DA1A64BFA}">
      <dgm:prSet/>
      <dgm:spPr/>
      <dgm:t>
        <a:bodyPr/>
        <a:lstStyle/>
        <a:p>
          <a:endParaRPr lang="el-GR" sz="2800" b="1"/>
        </a:p>
      </dgm:t>
    </dgm:pt>
    <dgm:pt modelId="{8840B653-94C8-48FE-A011-574257AE91E4}" type="sibTrans" cxnId="{F5A9617C-A70F-45F4-BB2F-242DA1A64BFA}">
      <dgm:prSet/>
      <dgm:spPr/>
      <dgm:t>
        <a:bodyPr/>
        <a:lstStyle/>
        <a:p>
          <a:endParaRPr lang="el-GR" sz="2800" b="1"/>
        </a:p>
      </dgm:t>
    </dgm:pt>
    <dgm:pt modelId="{54C9C263-7960-4DBF-8D71-345788FF95DA}">
      <dgm:prSet phldrT="[Text]" custT="1"/>
      <dgm:spPr/>
      <dgm:t>
        <a:bodyPr/>
        <a:lstStyle/>
        <a:p>
          <a:r>
            <a:rPr lang="en-US" sz="1100" b="1" dirty="0" smtClean="0"/>
            <a:t>High Cost-To-Pass/ Cost-To-Connect </a:t>
          </a:r>
        </a:p>
      </dgm:t>
    </dgm:pt>
    <dgm:pt modelId="{FF1E8ECF-C211-4240-BD80-0CC4C502CA66}" type="parTrans" cxnId="{834A1F96-A490-4544-A10C-981D8CEF33C5}">
      <dgm:prSet/>
      <dgm:spPr/>
      <dgm:t>
        <a:bodyPr/>
        <a:lstStyle/>
        <a:p>
          <a:endParaRPr lang="el-GR" sz="2800" b="1"/>
        </a:p>
      </dgm:t>
    </dgm:pt>
    <dgm:pt modelId="{0C309EC3-3CB4-4FC5-89D2-ECA0A91F993D}" type="sibTrans" cxnId="{834A1F96-A490-4544-A10C-981D8CEF33C5}">
      <dgm:prSet/>
      <dgm:spPr/>
      <dgm:t>
        <a:bodyPr/>
        <a:lstStyle/>
        <a:p>
          <a:endParaRPr lang="el-GR" sz="2800" b="1"/>
        </a:p>
      </dgm:t>
    </dgm:pt>
    <dgm:pt modelId="{92975AA2-557C-466E-ABAC-9CD28EEC4B0C}">
      <dgm:prSet phldrT="[Text]" custT="1"/>
      <dgm:spPr/>
      <dgm:t>
        <a:bodyPr/>
        <a:lstStyle/>
        <a:p>
          <a:r>
            <a:rPr lang="en-US" sz="1100" b="1" dirty="0" smtClean="0"/>
            <a:t>Low Cost-To-Pass/ Cost-To-Connect </a:t>
          </a:r>
          <a:endParaRPr lang="el-GR" sz="1100" b="1" dirty="0"/>
        </a:p>
      </dgm:t>
    </dgm:pt>
    <dgm:pt modelId="{7AA6806A-43D9-4857-AB26-B76C4E15809A}" type="parTrans" cxnId="{9E7F084D-A082-4357-8351-0D22D346103A}">
      <dgm:prSet/>
      <dgm:spPr/>
      <dgm:t>
        <a:bodyPr/>
        <a:lstStyle/>
        <a:p>
          <a:endParaRPr lang="el-GR" sz="2800" b="1"/>
        </a:p>
      </dgm:t>
    </dgm:pt>
    <dgm:pt modelId="{1617C11F-972A-458B-AFA0-752B77CE9252}" type="sibTrans" cxnId="{9E7F084D-A082-4357-8351-0D22D346103A}">
      <dgm:prSet/>
      <dgm:spPr/>
      <dgm:t>
        <a:bodyPr/>
        <a:lstStyle/>
        <a:p>
          <a:endParaRPr lang="el-GR" sz="2800" b="1"/>
        </a:p>
      </dgm:t>
    </dgm:pt>
    <dgm:pt modelId="{3B9F60EA-9812-4AFE-B1EB-7B47084444D9}">
      <dgm:prSet phldrT="[Text]" custT="1"/>
      <dgm:spPr/>
      <dgm:t>
        <a:bodyPr/>
        <a:lstStyle/>
        <a:p>
          <a:r>
            <a:rPr lang="en-US" sz="1100" b="1" dirty="0" smtClean="0"/>
            <a:t>Low CAPEX/OPEX, faster Time To Market</a:t>
          </a:r>
          <a:endParaRPr lang="el-GR" sz="1100" b="1" dirty="0"/>
        </a:p>
      </dgm:t>
    </dgm:pt>
    <dgm:pt modelId="{29B6E343-DD0F-4EC5-BA12-61CFAC838274}" type="parTrans" cxnId="{79FBC6C7-E90B-4A72-934D-8957D17D37CD}">
      <dgm:prSet/>
      <dgm:spPr/>
      <dgm:t>
        <a:bodyPr/>
        <a:lstStyle/>
        <a:p>
          <a:endParaRPr lang="el-GR" sz="2800" b="1"/>
        </a:p>
      </dgm:t>
    </dgm:pt>
    <dgm:pt modelId="{8687F167-9595-453D-9A5F-901C804DA9A7}" type="sibTrans" cxnId="{79FBC6C7-E90B-4A72-934D-8957D17D37CD}">
      <dgm:prSet/>
      <dgm:spPr/>
      <dgm:t>
        <a:bodyPr/>
        <a:lstStyle/>
        <a:p>
          <a:endParaRPr lang="el-GR" sz="2800" b="1"/>
        </a:p>
      </dgm:t>
    </dgm:pt>
    <dgm:pt modelId="{A31BC7C2-93A4-4165-86A5-2FD750804C53}">
      <dgm:prSet phldrT="[Text]" custT="1"/>
      <dgm:spPr/>
      <dgm:t>
        <a:bodyPr/>
        <a:lstStyle/>
        <a:p>
          <a:r>
            <a:rPr lang="en-US" sz="1100" b="1" dirty="0" smtClean="0"/>
            <a:t>High CAPEX/OPEX  longer Time To Market</a:t>
          </a:r>
        </a:p>
      </dgm:t>
    </dgm:pt>
    <dgm:pt modelId="{DC3FC7F3-3636-4D0B-B909-3CF53F634733}" type="parTrans" cxnId="{5DCEAE25-655C-49C8-A550-D9725140DC8C}">
      <dgm:prSet/>
      <dgm:spPr/>
      <dgm:t>
        <a:bodyPr/>
        <a:lstStyle/>
        <a:p>
          <a:endParaRPr lang="el-GR" sz="2800" b="1"/>
        </a:p>
      </dgm:t>
    </dgm:pt>
    <dgm:pt modelId="{B5D64A7E-5744-425C-905C-0DB8F45E4FF4}" type="sibTrans" cxnId="{5DCEAE25-655C-49C8-A550-D9725140DC8C}">
      <dgm:prSet/>
      <dgm:spPr/>
      <dgm:t>
        <a:bodyPr/>
        <a:lstStyle/>
        <a:p>
          <a:endParaRPr lang="el-GR" sz="2800" b="1"/>
        </a:p>
      </dgm:t>
    </dgm:pt>
    <dgm:pt modelId="{1076BF81-98CD-43ED-A24F-076A13BEE0E0}" type="pres">
      <dgm:prSet presAssocID="{ACD788FB-1409-4D66-9C8C-9FF8D367316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9F8D041A-3EA9-4155-9060-F584B1AF0AD7}" type="pres">
      <dgm:prSet presAssocID="{3D576578-79EF-487A-9B23-00209C3608CD}" presName="posSpace" presStyleCnt="0"/>
      <dgm:spPr/>
    </dgm:pt>
    <dgm:pt modelId="{A68F2768-29A3-4C9F-B5DE-CECC96212BF4}" type="pres">
      <dgm:prSet presAssocID="{3D576578-79EF-487A-9B23-00209C3608CD}" presName="vertFlow" presStyleCnt="0"/>
      <dgm:spPr/>
    </dgm:pt>
    <dgm:pt modelId="{DDC8DADB-7670-4E2E-991A-D8DA00105CBF}" type="pres">
      <dgm:prSet presAssocID="{3D576578-79EF-487A-9B23-00209C3608CD}" presName="topSpace" presStyleCnt="0"/>
      <dgm:spPr/>
    </dgm:pt>
    <dgm:pt modelId="{8DB7E832-CFDC-4325-BC13-879B7B9CBDB4}" type="pres">
      <dgm:prSet presAssocID="{3D576578-79EF-487A-9B23-00209C3608CD}" presName="firstComp" presStyleCnt="0"/>
      <dgm:spPr/>
    </dgm:pt>
    <dgm:pt modelId="{2DF0CA2B-3458-44E8-9D4F-06680D83DE47}" type="pres">
      <dgm:prSet presAssocID="{3D576578-79EF-487A-9B23-00209C3608CD}" presName="firstChild" presStyleLbl="bgAccFollowNode1" presStyleIdx="0" presStyleCnt="8" custScaleX="144851" custScaleY="100879"/>
      <dgm:spPr/>
      <dgm:t>
        <a:bodyPr/>
        <a:lstStyle/>
        <a:p>
          <a:endParaRPr lang="el-GR"/>
        </a:p>
      </dgm:t>
    </dgm:pt>
    <dgm:pt modelId="{3ECF01C9-B860-47E8-AE80-1E54BAD1F7C9}" type="pres">
      <dgm:prSet presAssocID="{3D576578-79EF-487A-9B23-00209C3608CD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0FFFCD-B08F-42A0-85ED-0E20EFBD017A}" type="pres">
      <dgm:prSet presAssocID="{76093B03-B410-40C5-9034-D1AE44CBA5C4}" presName="comp" presStyleCnt="0"/>
      <dgm:spPr/>
    </dgm:pt>
    <dgm:pt modelId="{A6183DEA-E94D-4ED0-99B8-7615D82304CE}" type="pres">
      <dgm:prSet presAssocID="{76093B03-B410-40C5-9034-D1AE44CBA5C4}" presName="child" presStyleLbl="bgAccFollowNode1" presStyleIdx="1" presStyleCnt="8" custScaleX="144851" custScaleY="128577"/>
      <dgm:spPr/>
      <dgm:t>
        <a:bodyPr/>
        <a:lstStyle/>
        <a:p>
          <a:endParaRPr lang="el-GR"/>
        </a:p>
      </dgm:t>
    </dgm:pt>
    <dgm:pt modelId="{9425C3FD-AAB7-4683-9D3B-A72D9273AD4E}" type="pres">
      <dgm:prSet presAssocID="{76093B03-B410-40C5-9034-D1AE44CBA5C4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123E22-F310-4608-866C-8DD9EF6FD324}" type="pres">
      <dgm:prSet presAssocID="{92975AA2-557C-466E-ABAC-9CD28EEC4B0C}" presName="comp" presStyleCnt="0"/>
      <dgm:spPr/>
    </dgm:pt>
    <dgm:pt modelId="{1A352074-3C3C-46C0-B0F4-CB54EE9A8472}" type="pres">
      <dgm:prSet presAssocID="{92975AA2-557C-466E-ABAC-9CD28EEC4B0C}" presName="child" presStyleLbl="bgAccFollowNode1" presStyleIdx="2" presStyleCnt="8" custScaleX="144851" custScaleY="88949"/>
      <dgm:spPr/>
      <dgm:t>
        <a:bodyPr/>
        <a:lstStyle/>
        <a:p>
          <a:endParaRPr lang="el-GR"/>
        </a:p>
      </dgm:t>
    </dgm:pt>
    <dgm:pt modelId="{D2FB353D-64CA-49B6-A3EF-E1212C14BDF6}" type="pres">
      <dgm:prSet presAssocID="{92975AA2-557C-466E-ABAC-9CD28EEC4B0C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4BF8ED-9EBE-4C09-AE9C-FDCC162DA823}" type="pres">
      <dgm:prSet presAssocID="{3B9F60EA-9812-4AFE-B1EB-7B47084444D9}" presName="comp" presStyleCnt="0"/>
      <dgm:spPr/>
    </dgm:pt>
    <dgm:pt modelId="{87C66616-CB07-4E7E-AAD8-2837C1043BE5}" type="pres">
      <dgm:prSet presAssocID="{3B9F60EA-9812-4AFE-B1EB-7B47084444D9}" presName="child" presStyleLbl="bgAccFollowNode1" presStyleIdx="3" presStyleCnt="8" custScaleX="144851" custScaleY="100879"/>
      <dgm:spPr/>
      <dgm:t>
        <a:bodyPr/>
        <a:lstStyle/>
        <a:p>
          <a:endParaRPr lang="el-GR"/>
        </a:p>
      </dgm:t>
    </dgm:pt>
    <dgm:pt modelId="{9D3DA3DA-F771-47A1-8681-56BE5DED25B1}" type="pres">
      <dgm:prSet presAssocID="{3B9F60EA-9812-4AFE-B1EB-7B47084444D9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916A34-E674-4B24-83D2-CA544F023D3A}" type="pres">
      <dgm:prSet presAssocID="{3D576578-79EF-487A-9B23-00209C3608CD}" presName="negSpace" presStyleCnt="0"/>
      <dgm:spPr/>
    </dgm:pt>
    <dgm:pt modelId="{2C572A12-D710-424C-8493-F5AC7631FADA}" type="pres">
      <dgm:prSet presAssocID="{3D576578-79EF-487A-9B23-00209C3608CD}" presName="circle" presStyleLbl="node1" presStyleIdx="0" presStyleCnt="2" custLinFactX="-4256" custLinFactNeighborX="-100000" custLinFactNeighborY="-7845"/>
      <dgm:spPr/>
      <dgm:t>
        <a:bodyPr/>
        <a:lstStyle/>
        <a:p>
          <a:endParaRPr lang="el-GR"/>
        </a:p>
      </dgm:t>
    </dgm:pt>
    <dgm:pt modelId="{F3A330B1-C835-4B36-8E25-2D544B3B0794}" type="pres">
      <dgm:prSet presAssocID="{7A0F6721-5295-4B28-B236-2B9C36F81122}" presName="transSpace" presStyleCnt="0"/>
      <dgm:spPr/>
    </dgm:pt>
    <dgm:pt modelId="{638C8589-3D1C-4B6A-9FA0-F73C3D70E019}" type="pres">
      <dgm:prSet presAssocID="{A2B46B99-00AA-4EF3-A545-242DB7D2246C}" presName="posSpace" presStyleCnt="0"/>
      <dgm:spPr/>
    </dgm:pt>
    <dgm:pt modelId="{2E547417-806E-47AC-87D5-C8FF9AE6FF16}" type="pres">
      <dgm:prSet presAssocID="{A2B46B99-00AA-4EF3-A545-242DB7D2246C}" presName="vertFlow" presStyleCnt="0"/>
      <dgm:spPr/>
    </dgm:pt>
    <dgm:pt modelId="{3A9D215E-155F-44E1-9475-F1BEFE605C42}" type="pres">
      <dgm:prSet presAssocID="{A2B46B99-00AA-4EF3-A545-242DB7D2246C}" presName="topSpace" presStyleCnt="0"/>
      <dgm:spPr/>
    </dgm:pt>
    <dgm:pt modelId="{DBFAACF4-47B3-4F95-93DF-79D49A447CF6}" type="pres">
      <dgm:prSet presAssocID="{A2B46B99-00AA-4EF3-A545-242DB7D2246C}" presName="firstComp" presStyleCnt="0"/>
      <dgm:spPr/>
    </dgm:pt>
    <dgm:pt modelId="{F354A246-0FEE-4709-A77D-7D24A828E17E}" type="pres">
      <dgm:prSet presAssocID="{A2B46B99-00AA-4EF3-A545-242DB7D2246C}" presName="firstChild" presStyleLbl="bgAccFollowNode1" presStyleIdx="4" presStyleCnt="8" custScaleX="146678" custLinFactNeighborY="0"/>
      <dgm:spPr/>
      <dgm:t>
        <a:bodyPr/>
        <a:lstStyle/>
        <a:p>
          <a:endParaRPr lang="el-GR"/>
        </a:p>
      </dgm:t>
    </dgm:pt>
    <dgm:pt modelId="{B71FFDFC-2105-4088-A792-588C90257E76}" type="pres">
      <dgm:prSet presAssocID="{A2B46B99-00AA-4EF3-A545-242DB7D2246C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3F75D7-A753-4254-8C5E-05AB5C25128A}" type="pres">
      <dgm:prSet presAssocID="{DCDBD697-40EA-4D80-93D3-CC709D207CA7}" presName="comp" presStyleCnt="0"/>
      <dgm:spPr/>
    </dgm:pt>
    <dgm:pt modelId="{72E614B5-4312-48DE-8697-EDD1FD3C859C}" type="pres">
      <dgm:prSet presAssocID="{DCDBD697-40EA-4D80-93D3-CC709D207CA7}" presName="child" presStyleLbl="bgAccFollowNode1" presStyleIdx="5" presStyleCnt="8" custScaleX="146678"/>
      <dgm:spPr/>
      <dgm:t>
        <a:bodyPr/>
        <a:lstStyle/>
        <a:p>
          <a:endParaRPr lang="el-GR"/>
        </a:p>
      </dgm:t>
    </dgm:pt>
    <dgm:pt modelId="{9BCC3BE8-CF01-4F10-A3DA-BE3CE2B9037F}" type="pres">
      <dgm:prSet presAssocID="{DCDBD697-40EA-4D80-93D3-CC709D207CA7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0FC2BA-476C-4E59-9D8E-0DD0986D401C}" type="pres">
      <dgm:prSet presAssocID="{54C9C263-7960-4DBF-8D71-345788FF95DA}" presName="comp" presStyleCnt="0"/>
      <dgm:spPr/>
    </dgm:pt>
    <dgm:pt modelId="{28D6CE6D-3A61-40E4-9F1C-67C199E086AA}" type="pres">
      <dgm:prSet presAssocID="{54C9C263-7960-4DBF-8D71-345788FF95DA}" presName="child" presStyleLbl="bgAccFollowNode1" presStyleIdx="6" presStyleCnt="8" custScaleX="146678"/>
      <dgm:spPr/>
      <dgm:t>
        <a:bodyPr/>
        <a:lstStyle/>
        <a:p>
          <a:endParaRPr lang="el-GR"/>
        </a:p>
      </dgm:t>
    </dgm:pt>
    <dgm:pt modelId="{9E5486F7-0EE1-4373-B848-E813D60BBAEA}" type="pres">
      <dgm:prSet presAssocID="{54C9C263-7960-4DBF-8D71-345788FF95DA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06365E-E473-4632-94C3-66F8FFA031EA}" type="pres">
      <dgm:prSet presAssocID="{A31BC7C2-93A4-4165-86A5-2FD750804C53}" presName="comp" presStyleCnt="0"/>
      <dgm:spPr/>
    </dgm:pt>
    <dgm:pt modelId="{13B492CA-148B-47D3-9DE4-77AEBD18AD07}" type="pres">
      <dgm:prSet presAssocID="{A31BC7C2-93A4-4165-86A5-2FD750804C53}" presName="child" presStyleLbl="bgAccFollowNode1" presStyleIdx="7" presStyleCnt="8" custScaleX="146678" custScaleY="106462"/>
      <dgm:spPr/>
      <dgm:t>
        <a:bodyPr/>
        <a:lstStyle/>
        <a:p>
          <a:endParaRPr lang="el-GR"/>
        </a:p>
      </dgm:t>
    </dgm:pt>
    <dgm:pt modelId="{33A943F7-8FDB-43F6-9ACA-158C69A8FC8E}" type="pres">
      <dgm:prSet presAssocID="{A31BC7C2-93A4-4165-86A5-2FD750804C53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8B70D0-3CD6-46E9-B4F5-EF77A4E4AA09}" type="pres">
      <dgm:prSet presAssocID="{A2B46B99-00AA-4EF3-A545-242DB7D2246C}" presName="negSpace" presStyleCnt="0"/>
      <dgm:spPr/>
    </dgm:pt>
    <dgm:pt modelId="{15EE93A0-8FF5-4195-BE54-4FF619061039}" type="pres">
      <dgm:prSet presAssocID="{A2B46B99-00AA-4EF3-A545-242DB7D2246C}" presName="circle" presStyleLbl="node1" presStyleIdx="1" presStyleCnt="2" custLinFactNeighborX="-65643" custLinFactNeighborY="-17091"/>
      <dgm:spPr/>
      <dgm:t>
        <a:bodyPr/>
        <a:lstStyle/>
        <a:p>
          <a:endParaRPr lang="el-GR"/>
        </a:p>
      </dgm:t>
    </dgm:pt>
  </dgm:ptLst>
  <dgm:cxnLst>
    <dgm:cxn modelId="{5EB4ADCA-81AB-4D9F-9F41-D642B8C43C47}" srcId="{ACD788FB-1409-4D66-9C8C-9FF8D3673165}" destId="{3D576578-79EF-487A-9B23-00209C3608CD}" srcOrd="0" destOrd="0" parTransId="{8F99B14B-EB40-43EE-9729-0BC019CC0C16}" sibTransId="{7A0F6721-5295-4B28-B236-2B9C36F81122}"/>
    <dgm:cxn modelId="{834A1F96-A490-4544-A10C-981D8CEF33C5}" srcId="{A2B46B99-00AA-4EF3-A545-242DB7D2246C}" destId="{54C9C263-7960-4DBF-8D71-345788FF95DA}" srcOrd="2" destOrd="0" parTransId="{FF1E8ECF-C211-4240-BD80-0CC4C502CA66}" sibTransId="{0C309EC3-3CB4-4FC5-89D2-ECA0A91F993D}"/>
    <dgm:cxn modelId="{857C05E0-0E91-4FEC-9E54-66506D89ACFE}" type="presOf" srcId="{3D576578-79EF-487A-9B23-00209C3608CD}" destId="{2C572A12-D710-424C-8493-F5AC7631FADA}" srcOrd="0" destOrd="0" presId="urn:microsoft.com/office/officeart/2005/8/layout/hList9"/>
    <dgm:cxn modelId="{2A5701F7-7D48-4030-A8FA-3F35E1F4E2BD}" type="presOf" srcId="{76093B03-B410-40C5-9034-D1AE44CBA5C4}" destId="{A6183DEA-E94D-4ED0-99B8-7615D82304CE}" srcOrd="0" destOrd="0" presId="urn:microsoft.com/office/officeart/2005/8/layout/hList9"/>
    <dgm:cxn modelId="{B7AF0B6E-2681-467A-86F5-148DE02C5A67}" type="presOf" srcId="{FF5276FC-C6AA-405B-BD18-FFDFA4CF91BA}" destId="{B71FFDFC-2105-4088-A792-588C90257E76}" srcOrd="1" destOrd="0" presId="urn:microsoft.com/office/officeart/2005/8/layout/hList9"/>
    <dgm:cxn modelId="{0D283197-1D88-4243-B90A-3965DFA9E2AA}" type="presOf" srcId="{DCDBD697-40EA-4D80-93D3-CC709D207CA7}" destId="{72E614B5-4312-48DE-8697-EDD1FD3C859C}" srcOrd="0" destOrd="0" presId="urn:microsoft.com/office/officeart/2005/8/layout/hList9"/>
    <dgm:cxn modelId="{79FBC6C7-E90B-4A72-934D-8957D17D37CD}" srcId="{3D576578-79EF-487A-9B23-00209C3608CD}" destId="{3B9F60EA-9812-4AFE-B1EB-7B47084444D9}" srcOrd="3" destOrd="0" parTransId="{29B6E343-DD0F-4EC5-BA12-61CFAC838274}" sibTransId="{8687F167-9595-453D-9A5F-901C804DA9A7}"/>
    <dgm:cxn modelId="{3B8D5C15-65E0-469D-A3CA-1040034DFEF9}" type="presOf" srcId="{3B9F60EA-9812-4AFE-B1EB-7B47084444D9}" destId="{87C66616-CB07-4E7E-AAD8-2837C1043BE5}" srcOrd="0" destOrd="0" presId="urn:microsoft.com/office/officeart/2005/8/layout/hList9"/>
    <dgm:cxn modelId="{74B538CE-8E18-4E35-9CD4-A5F3A821A51A}" type="presOf" srcId="{A2B46B99-00AA-4EF3-A545-242DB7D2246C}" destId="{15EE93A0-8FF5-4195-BE54-4FF619061039}" srcOrd="0" destOrd="0" presId="urn:microsoft.com/office/officeart/2005/8/layout/hList9"/>
    <dgm:cxn modelId="{A13E2887-B431-4BEB-89BA-A3CA4E5C7355}" type="presOf" srcId="{FF5276FC-C6AA-405B-BD18-FFDFA4CF91BA}" destId="{F354A246-0FEE-4709-A77D-7D24A828E17E}" srcOrd="0" destOrd="0" presId="urn:microsoft.com/office/officeart/2005/8/layout/hList9"/>
    <dgm:cxn modelId="{65730DD7-38DC-4306-B289-541EF50757F3}" srcId="{ACD788FB-1409-4D66-9C8C-9FF8D3673165}" destId="{A2B46B99-00AA-4EF3-A545-242DB7D2246C}" srcOrd="1" destOrd="0" parTransId="{69FF99E9-85EE-4654-9B0B-32F0161A88A9}" sibTransId="{FED9730B-9FD9-4E8B-90BF-4EAE63DAAA42}"/>
    <dgm:cxn modelId="{67BACC7C-1CE6-4807-B2B7-46E7B3F0BDBC}" type="presOf" srcId="{92975AA2-557C-466E-ABAC-9CD28EEC4B0C}" destId="{1A352074-3C3C-46C0-B0F4-CB54EE9A8472}" srcOrd="0" destOrd="0" presId="urn:microsoft.com/office/officeart/2005/8/layout/hList9"/>
    <dgm:cxn modelId="{9E7F084D-A082-4357-8351-0D22D346103A}" srcId="{3D576578-79EF-487A-9B23-00209C3608CD}" destId="{92975AA2-557C-466E-ABAC-9CD28EEC4B0C}" srcOrd="2" destOrd="0" parTransId="{7AA6806A-43D9-4857-AB26-B76C4E15809A}" sibTransId="{1617C11F-972A-458B-AFA0-752B77CE9252}"/>
    <dgm:cxn modelId="{A5B6D58A-8838-4BE0-91E4-23EF74DFC8B0}" type="presOf" srcId="{CE36AD44-486C-4DED-BFB7-74CC0BDE53F9}" destId="{3ECF01C9-B860-47E8-AE80-1E54BAD1F7C9}" srcOrd="1" destOrd="0" presId="urn:microsoft.com/office/officeart/2005/8/layout/hList9"/>
    <dgm:cxn modelId="{7DFBDA7B-9119-4BF9-9126-F4099EC26CBB}" type="presOf" srcId="{76093B03-B410-40C5-9034-D1AE44CBA5C4}" destId="{9425C3FD-AAB7-4683-9D3B-A72D9273AD4E}" srcOrd="1" destOrd="0" presId="urn:microsoft.com/office/officeart/2005/8/layout/hList9"/>
    <dgm:cxn modelId="{6603B5F5-5615-4267-A353-E2B95360F308}" type="presOf" srcId="{92975AA2-557C-466E-ABAC-9CD28EEC4B0C}" destId="{D2FB353D-64CA-49B6-A3EF-E1212C14BDF6}" srcOrd="1" destOrd="0" presId="urn:microsoft.com/office/officeart/2005/8/layout/hList9"/>
    <dgm:cxn modelId="{EC252EA5-9E4C-4457-9F36-AE467AABF30C}" type="presOf" srcId="{54C9C263-7960-4DBF-8D71-345788FF95DA}" destId="{28D6CE6D-3A61-40E4-9F1C-67C199E086AA}" srcOrd="0" destOrd="0" presId="urn:microsoft.com/office/officeart/2005/8/layout/hList9"/>
    <dgm:cxn modelId="{52CA2B8E-808D-4D48-8894-DF1F5EA60D50}" type="presOf" srcId="{3B9F60EA-9812-4AFE-B1EB-7B47084444D9}" destId="{9D3DA3DA-F771-47A1-8681-56BE5DED25B1}" srcOrd="1" destOrd="0" presId="urn:microsoft.com/office/officeart/2005/8/layout/hList9"/>
    <dgm:cxn modelId="{5DCEAE25-655C-49C8-A550-D9725140DC8C}" srcId="{A2B46B99-00AA-4EF3-A545-242DB7D2246C}" destId="{A31BC7C2-93A4-4165-86A5-2FD750804C53}" srcOrd="3" destOrd="0" parTransId="{DC3FC7F3-3636-4D0B-B909-3CF53F634733}" sibTransId="{B5D64A7E-5744-425C-905C-0DB8F45E4FF4}"/>
    <dgm:cxn modelId="{3F37150A-1F6E-4A11-BE58-E974515D8C90}" type="presOf" srcId="{DCDBD697-40EA-4D80-93D3-CC709D207CA7}" destId="{9BCC3BE8-CF01-4F10-A3DA-BE3CE2B9037F}" srcOrd="1" destOrd="0" presId="urn:microsoft.com/office/officeart/2005/8/layout/hList9"/>
    <dgm:cxn modelId="{C798AFC0-6944-48A5-9081-881E2A3D0822}" type="presOf" srcId="{A31BC7C2-93A4-4165-86A5-2FD750804C53}" destId="{13B492CA-148B-47D3-9DE4-77AEBD18AD07}" srcOrd="0" destOrd="0" presId="urn:microsoft.com/office/officeart/2005/8/layout/hList9"/>
    <dgm:cxn modelId="{CD8CEC1B-0752-4834-B5D3-B1E55365BFD4}" type="presOf" srcId="{ACD788FB-1409-4D66-9C8C-9FF8D3673165}" destId="{1076BF81-98CD-43ED-A24F-076A13BEE0E0}" srcOrd="0" destOrd="0" presId="urn:microsoft.com/office/officeart/2005/8/layout/hList9"/>
    <dgm:cxn modelId="{61D472AF-CE5C-44C0-A928-30E383B0A8AB}" srcId="{3D576578-79EF-487A-9B23-00209C3608CD}" destId="{CE36AD44-486C-4DED-BFB7-74CC0BDE53F9}" srcOrd="0" destOrd="0" parTransId="{E8E032CD-2B38-4790-A574-E025B404E65F}" sibTransId="{BD1B0D3E-2F1F-484D-80BC-BF6418385CB8}"/>
    <dgm:cxn modelId="{F9EC51A2-DC45-4FFA-BEE5-DDA685D1934A}" srcId="{A2B46B99-00AA-4EF3-A545-242DB7D2246C}" destId="{FF5276FC-C6AA-405B-BD18-FFDFA4CF91BA}" srcOrd="0" destOrd="0" parTransId="{93C94BC2-035D-4E67-85F3-F5A11A83C1D6}" sibTransId="{BAEDDC18-67DE-47A1-A199-0B2D731B73CB}"/>
    <dgm:cxn modelId="{2B4380A1-CE97-4843-81E3-7CC8C97C5281}" type="presOf" srcId="{A31BC7C2-93A4-4165-86A5-2FD750804C53}" destId="{33A943F7-8FDB-43F6-9ACA-158C69A8FC8E}" srcOrd="1" destOrd="0" presId="urn:microsoft.com/office/officeart/2005/8/layout/hList9"/>
    <dgm:cxn modelId="{F5A9617C-A70F-45F4-BB2F-242DA1A64BFA}" srcId="{A2B46B99-00AA-4EF3-A545-242DB7D2246C}" destId="{DCDBD697-40EA-4D80-93D3-CC709D207CA7}" srcOrd="1" destOrd="0" parTransId="{CD6FFBD6-30DC-4AAB-B572-AEE6F11A18FC}" sibTransId="{8840B653-94C8-48FE-A011-574257AE91E4}"/>
    <dgm:cxn modelId="{71FA1F0F-F31A-4541-8617-D964F6080011}" type="presOf" srcId="{CE36AD44-486C-4DED-BFB7-74CC0BDE53F9}" destId="{2DF0CA2B-3458-44E8-9D4F-06680D83DE47}" srcOrd="0" destOrd="0" presId="urn:microsoft.com/office/officeart/2005/8/layout/hList9"/>
    <dgm:cxn modelId="{285AE415-E3CC-4FB2-B4E5-469401F6A25F}" type="presOf" srcId="{54C9C263-7960-4DBF-8D71-345788FF95DA}" destId="{9E5486F7-0EE1-4373-B848-E813D60BBAEA}" srcOrd="1" destOrd="0" presId="urn:microsoft.com/office/officeart/2005/8/layout/hList9"/>
    <dgm:cxn modelId="{AB7F4A92-719C-4638-B305-A6AC0B5282EA}" srcId="{3D576578-79EF-487A-9B23-00209C3608CD}" destId="{76093B03-B410-40C5-9034-D1AE44CBA5C4}" srcOrd="1" destOrd="0" parTransId="{50476181-165A-4EA7-AA12-2D1361BC06FF}" sibTransId="{9D56D222-6A88-4748-BCC6-5293FAE880E7}"/>
    <dgm:cxn modelId="{3BC8F64F-9BD0-4235-BF5B-49E11334E6B7}" type="presParOf" srcId="{1076BF81-98CD-43ED-A24F-076A13BEE0E0}" destId="{9F8D041A-3EA9-4155-9060-F584B1AF0AD7}" srcOrd="0" destOrd="0" presId="urn:microsoft.com/office/officeart/2005/8/layout/hList9"/>
    <dgm:cxn modelId="{72049D0B-FFA5-4C11-803D-F0BBDFD517A3}" type="presParOf" srcId="{1076BF81-98CD-43ED-A24F-076A13BEE0E0}" destId="{A68F2768-29A3-4C9F-B5DE-CECC96212BF4}" srcOrd="1" destOrd="0" presId="urn:microsoft.com/office/officeart/2005/8/layout/hList9"/>
    <dgm:cxn modelId="{C29E000C-0C79-458A-8E08-367C11825D38}" type="presParOf" srcId="{A68F2768-29A3-4C9F-B5DE-CECC96212BF4}" destId="{DDC8DADB-7670-4E2E-991A-D8DA00105CBF}" srcOrd="0" destOrd="0" presId="urn:microsoft.com/office/officeart/2005/8/layout/hList9"/>
    <dgm:cxn modelId="{63F727FA-C5C3-4220-961F-F2D02C94885E}" type="presParOf" srcId="{A68F2768-29A3-4C9F-B5DE-CECC96212BF4}" destId="{8DB7E832-CFDC-4325-BC13-879B7B9CBDB4}" srcOrd="1" destOrd="0" presId="urn:microsoft.com/office/officeart/2005/8/layout/hList9"/>
    <dgm:cxn modelId="{525E4513-1491-4D0E-8752-BC2BCA616B4B}" type="presParOf" srcId="{8DB7E832-CFDC-4325-BC13-879B7B9CBDB4}" destId="{2DF0CA2B-3458-44E8-9D4F-06680D83DE47}" srcOrd="0" destOrd="0" presId="urn:microsoft.com/office/officeart/2005/8/layout/hList9"/>
    <dgm:cxn modelId="{1634BF14-BC0A-4E3E-A0EB-B23875749855}" type="presParOf" srcId="{8DB7E832-CFDC-4325-BC13-879B7B9CBDB4}" destId="{3ECF01C9-B860-47E8-AE80-1E54BAD1F7C9}" srcOrd="1" destOrd="0" presId="urn:microsoft.com/office/officeart/2005/8/layout/hList9"/>
    <dgm:cxn modelId="{3DF1210D-A759-4EFE-89DC-E6EE612D656D}" type="presParOf" srcId="{A68F2768-29A3-4C9F-B5DE-CECC96212BF4}" destId="{2A0FFFCD-B08F-42A0-85ED-0E20EFBD017A}" srcOrd="2" destOrd="0" presId="urn:microsoft.com/office/officeart/2005/8/layout/hList9"/>
    <dgm:cxn modelId="{E4A8D554-5711-4795-B007-10C154F12B38}" type="presParOf" srcId="{2A0FFFCD-B08F-42A0-85ED-0E20EFBD017A}" destId="{A6183DEA-E94D-4ED0-99B8-7615D82304CE}" srcOrd="0" destOrd="0" presId="urn:microsoft.com/office/officeart/2005/8/layout/hList9"/>
    <dgm:cxn modelId="{AE941121-D4B8-4D38-8A7B-62859D5DF1CC}" type="presParOf" srcId="{2A0FFFCD-B08F-42A0-85ED-0E20EFBD017A}" destId="{9425C3FD-AAB7-4683-9D3B-A72D9273AD4E}" srcOrd="1" destOrd="0" presId="urn:microsoft.com/office/officeart/2005/8/layout/hList9"/>
    <dgm:cxn modelId="{1ECFBC9B-6151-494E-A3E1-53A14AD1027F}" type="presParOf" srcId="{A68F2768-29A3-4C9F-B5DE-CECC96212BF4}" destId="{D7123E22-F310-4608-866C-8DD9EF6FD324}" srcOrd="3" destOrd="0" presId="urn:microsoft.com/office/officeart/2005/8/layout/hList9"/>
    <dgm:cxn modelId="{8D99ED2D-D15D-4C64-9304-360E5FC2AF7E}" type="presParOf" srcId="{D7123E22-F310-4608-866C-8DD9EF6FD324}" destId="{1A352074-3C3C-46C0-B0F4-CB54EE9A8472}" srcOrd="0" destOrd="0" presId="urn:microsoft.com/office/officeart/2005/8/layout/hList9"/>
    <dgm:cxn modelId="{2B2A30DB-AB63-4B69-B349-43A60155807A}" type="presParOf" srcId="{D7123E22-F310-4608-866C-8DD9EF6FD324}" destId="{D2FB353D-64CA-49B6-A3EF-E1212C14BDF6}" srcOrd="1" destOrd="0" presId="urn:microsoft.com/office/officeart/2005/8/layout/hList9"/>
    <dgm:cxn modelId="{D11317F0-5FBA-41CC-A26A-425A9433E59D}" type="presParOf" srcId="{A68F2768-29A3-4C9F-B5DE-CECC96212BF4}" destId="{7E4BF8ED-9EBE-4C09-AE9C-FDCC162DA823}" srcOrd="4" destOrd="0" presId="urn:microsoft.com/office/officeart/2005/8/layout/hList9"/>
    <dgm:cxn modelId="{7931446C-4494-462C-B3EA-391B6D398B57}" type="presParOf" srcId="{7E4BF8ED-9EBE-4C09-AE9C-FDCC162DA823}" destId="{87C66616-CB07-4E7E-AAD8-2837C1043BE5}" srcOrd="0" destOrd="0" presId="urn:microsoft.com/office/officeart/2005/8/layout/hList9"/>
    <dgm:cxn modelId="{82F56A08-38CC-4CD8-8627-85F5B14393EC}" type="presParOf" srcId="{7E4BF8ED-9EBE-4C09-AE9C-FDCC162DA823}" destId="{9D3DA3DA-F771-47A1-8681-56BE5DED25B1}" srcOrd="1" destOrd="0" presId="urn:microsoft.com/office/officeart/2005/8/layout/hList9"/>
    <dgm:cxn modelId="{538212B1-7C26-46EA-934B-8B90C5049D74}" type="presParOf" srcId="{1076BF81-98CD-43ED-A24F-076A13BEE0E0}" destId="{F4916A34-E674-4B24-83D2-CA544F023D3A}" srcOrd="2" destOrd="0" presId="urn:microsoft.com/office/officeart/2005/8/layout/hList9"/>
    <dgm:cxn modelId="{5E173B3C-A22F-4162-B3D2-12A6118EDC06}" type="presParOf" srcId="{1076BF81-98CD-43ED-A24F-076A13BEE0E0}" destId="{2C572A12-D710-424C-8493-F5AC7631FADA}" srcOrd="3" destOrd="0" presId="urn:microsoft.com/office/officeart/2005/8/layout/hList9"/>
    <dgm:cxn modelId="{219F0A7D-5FCE-486B-B239-8E4942C7B51E}" type="presParOf" srcId="{1076BF81-98CD-43ED-A24F-076A13BEE0E0}" destId="{F3A330B1-C835-4B36-8E25-2D544B3B0794}" srcOrd="4" destOrd="0" presId="urn:microsoft.com/office/officeart/2005/8/layout/hList9"/>
    <dgm:cxn modelId="{FD87264A-97EF-495F-A531-98C42103BC05}" type="presParOf" srcId="{1076BF81-98CD-43ED-A24F-076A13BEE0E0}" destId="{638C8589-3D1C-4B6A-9FA0-F73C3D70E019}" srcOrd="5" destOrd="0" presId="urn:microsoft.com/office/officeart/2005/8/layout/hList9"/>
    <dgm:cxn modelId="{9F966155-A6A0-45F0-8DD3-9FA290A33829}" type="presParOf" srcId="{1076BF81-98CD-43ED-A24F-076A13BEE0E0}" destId="{2E547417-806E-47AC-87D5-C8FF9AE6FF16}" srcOrd="6" destOrd="0" presId="urn:microsoft.com/office/officeart/2005/8/layout/hList9"/>
    <dgm:cxn modelId="{41105A0E-192B-4D8D-B89D-ACA13099437C}" type="presParOf" srcId="{2E547417-806E-47AC-87D5-C8FF9AE6FF16}" destId="{3A9D215E-155F-44E1-9475-F1BEFE605C42}" srcOrd="0" destOrd="0" presId="urn:microsoft.com/office/officeart/2005/8/layout/hList9"/>
    <dgm:cxn modelId="{68A929BB-D2EA-4F83-B1C5-E79F94FEBDA1}" type="presParOf" srcId="{2E547417-806E-47AC-87D5-C8FF9AE6FF16}" destId="{DBFAACF4-47B3-4F95-93DF-79D49A447CF6}" srcOrd="1" destOrd="0" presId="urn:microsoft.com/office/officeart/2005/8/layout/hList9"/>
    <dgm:cxn modelId="{551DC0BC-33D7-4FA6-B34E-79137E4448B0}" type="presParOf" srcId="{DBFAACF4-47B3-4F95-93DF-79D49A447CF6}" destId="{F354A246-0FEE-4709-A77D-7D24A828E17E}" srcOrd="0" destOrd="0" presId="urn:microsoft.com/office/officeart/2005/8/layout/hList9"/>
    <dgm:cxn modelId="{9122F5E7-81FF-41B7-BB1B-3A3969A180DA}" type="presParOf" srcId="{DBFAACF4-47B3-4F95-93DF-79D49A447CF6}" destId="{B71FFDFC-2105-4088-A792-588C90257E76}" srcOrd="1" destOrd="0" presId="urn:microsoft.com/office/officeart/2005/8/layout/hList9"/>
    <dgm:cxn modelId="{73B247AB-F30F-4E80-A512-07C5B295FE93}" type="presParOf" srcId="{2E547417-806E-47AC-87D5-C8FF9AE6FF16}" destId="{AE3F75D7-A753-4254-8C5E-05AB5C25128A}" srcOrd="2" destOrd="0" presId="urn:microsoft.com/office/officeart/2005/8/layout/hList9"/>
    <dgm:cxn modelId="{229F1CC4-322E-4BFD-AC0E-B3116932EA0A}" type="presParOf" srcId="{AE3F75D7-A753-4254-8C5E-05AB5C25128A}" destId="{72E614B5-4312-48DE-8697-EDD1FD3C859C}" srcOrd="0" destOrd="0" presId="urn:microsoft.com/office/officeart/2005/8/layout/hList9"/>
    <dgm:cxn modelId="{40605DD3-F28A-4DEA-AC0C-E5C917790804}" type="presParOf" srcId="{AE3F75D7-A753-4254-8C5E-05AB5C25128A}" destId="{9BCC3BE8-CF01-4F10-A3DA-BE3CE2B9037F}" srcOrd="1" destOrd="0" presId="urn:microsoft.com/office/officeart/2005/8/layout/hList9"/>
    <dgm:cxn modelId="{17964152-E721-45FB-BC28-9C70984D9508}" type="presParOf" srcId="{2E547417-806E-47AC-87D5-C8FF9AE6FF16}" destId="{7F0FC2BA-476C-4E59-9D8E-0DD0986D401C}" srcOrd="3" destOrd="0" presId="urn:microsoft.com/office/officeart/2005/8/layout/hList9"/>
    <dgm:cxn modelId="{B82BF9F3-ACEC-466C-9429-DAA350EE35E3}" type="presParOf" srcId="{7F0FC2BA-476C-4E59-9D8E-0DD0986D401C}" destId="{28D6CE6D-3A61-40E4-9F1C-67C199E086AA}" srcOrd="0" destOrd="0" presId="urn:microsoft.com/office/officeart/2005/8/layout/hList9"/>
    <dgm:cxn modelId="{C6719CA2-0A32-4610-ADF3-4892CA733F35}" type="presParOf" srcId="{7F0FC2BA-476C-4E59-9D8E-0DD0986D401C}" destId="{9E5486F7-0EE1-4373-B848-E813D60BBAEA}" srcOrd="1" destOrd="0" presId="urn:microsoft.com/office/officeart/2005/8/layout/hList9"/>
    <dgm:cxn modelId="{646C9405-7548-454B-956A-6861BA685C21}" type="presParOf" srcId="{2E547417-806E-47AC-87D5-C8FF9AE6FF16}" destId="{D906365E-E473-4632-94C3-66F8FFA031EA}" srcOrd="4" destOrd="0" presId="urn:microsoft.com/office/officeart/2005/8/layout/hList9"/>
    <dgm:cxn modelId="{E4A2FA4E-C202-4BCC-A48B-FA5D8265D890}" type="presParOf" srcId="{D906365E-E473-4632-94C3-66F8FFA031EA}" destId="{13B492CA-148B-47D3-9DE4-77AEBD18AD07}" srcOrd="0" destOrd="0" presId="urn:microsoft.com/office/officeart/2005/8/layout/hList9"/>
    <dgm:cxn modelId="{FAE56891-931C-4A74-843B-9BFB961E510E}" type="presParOf" srcId="{D906365E-E473-4632-94C3-66F8FFA031EA}" destId="{33A943F7-8FDB-43F6-9ACA-158C69A8FC8E}" srcOrd="1" destOrd="0" presId="urn:microsoft.com/office/officeart/2005/8/layout/hList9"/>
    <dgm:cxn modelId="{36189519-C723-4E0E-8B62-708CBDF61BAB}" type="presParOf" srcId="{1076BF81-98CD-43ED-A24F-076A13BEE0E0}" destId="{E78B70D0-3CD6-46E9-B4F5-EF77A4E4AA09}" srcOrd="7" destOrd="0" presId="urn:microsoft.com/office/officeart/2005/8/layout/hList9"/>
    <dgm:cxn modelId="{BBB130AC-8377-45A1-A7A1-F9327FD8FC05}" type="presParOf" srcId="{1076BF81-98CD-43ED-A24F-076A13BEE0E0}" destId="{15EE93A0-8FF5-4195-BE54-4FF61906103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4919E-8FE8-4C47-BCEB-A1AE20BB2C24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3A19E75-D85A-4399-A2C5-B676BF211E61}">
      <dgm:prSet phldrT="[Text]"/>
      <dgm:spPr>
        <a:solidFill>
          <a:srgbClr val="E1E1E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 Band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3.50-4.20 GHz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3FAEE-4C3E-4573-97AE-5DB936019FE7}" type="parTrans" cxnId="{BCBEC81A-B565-4D6F-89A8-86BB12E733AE}">
      <dgm:prSet/>
      <dgm:spPr/>
      <dgm:t>
        <a:bodyPr/>
        <a:lstStyle/>
        <a:p>
          <a:endParaRPr lang="en-US"/>
        </a:p>
      </dgm:t>
    </dgm:pt>
    <dgm:pt modelId="{DD3A4764-9E29-4299-AFC7-AF8A20780AAE}" type="sibTrans" cxnId="{BCBEC81A-B565-4D6F-89A8-86BB12E733AE}">
      <dgm:prSet/>
      <dgm:spPr/>
      <dgm:t>
        <a:bodyPr/>
        <a:lstStyle/>
        <a:p>
          <a:endParaRPr lang="en-US"/>
        </a:p>
      </dgm:t>
    </dgm:pt>
    <dgm:pt modelId="{B20DA362-FF01-446C-9561-EF9D5E125FE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Long range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684DE-56F0-492B-BF65-3036F58E3EFE}" type="parTrans" cxnId="{695EF07D-9D78-477F-A63F-801099ED6779}">
      <dgm:prSet/>
      <dgm:spPr/>
      <dgm:t>
        <a:bodyPr/>
        <a:lstStyle/>
        <a:p>
          <a:endParaRPr lang="en-US"/>
        </a:p>
      </dgm:t>
    </dgm:pt>
    <dgm:pt modelId="{693D7520-844E-4F35-881D-8149FA26E747}" type="sibTrans" cxnId="{695EF07D-9D78-477F-A63F-801099ED6779}">
      <dgm:prSet/>
      <dgm:spPr/>
      <dgm:t>
        <a:bodyPr/>
        <a:lstStyle/>
        <a:p>
          <a:endParaRPr lang="en-US"/>
        </a:p>
      </dgm:t>
    </dgm:pt>
    <dgm:pt modelId="{5214C1A7-D4A9-485F-943C-370D6EE9A7EF}">
      <dgm:prSet phldrT="[Text]"/>
      <dgm:spPr>
        <a:solidFill>
          <a:srgbClr val="E1E1E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5 GHz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5.10-5.85 GHz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481EC-61F8-492A-A6F4-668D6C01F388}" type="parTrans" cxnId="{7F6ED930-C448-42F7-995A-F57C06A4C5D6}">
      <dgm:prSet/>
      <dgm:spPr/>
      <dgm:t>
        <a:bodyPr/>
        <a:lstStyle/>
        <a:p>
          <a:endParaRPr lang="en-US"/>
        </a:p>
      </dgm:t>
    </dgm:pt>
    <dgm:pt modelId="{29B1170A-066A-4765-BD19-D31EA292DFF6}" type="sibTrans" cxnId="{7F6ED930-C448-42F7-995A-F57C06A4C5D6}">
      <dgm:prSet/>
      <dgm:spPr/>
      <dgm:t>
        <a:bodyPr/>
        <a:lstStyle/>
        <a:p>
          <a:endParaRPr lang="en-US"/>
        </a:p>
      </dgm:t>
    </dgm:pt>
    <dgm:pt modelId="{C3404FF4-03A2-44B0-B2F9-B1A4431CDC94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Unlicensed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BBE84-D851-4067-AE84-7BFB7B9EFA95}" type="parTrans" cxnId="{D1A1BBE0-25DA-411F-97BC-3EFC3D847195}">
      <dgm:prSet/>
      <dgm:spPr/>
      <dgm:t>
        <a:bodyPr/>
        <a:lstStyle/>
        <a:p>
          <a:endParaRPr lang="en-US"/>
        </a:p>
      </dgm:t>
    </dgm:pt>
    <dgm:pt modelId="{8950D614-8948-4ED1-B9DF-3A125E400DF9}" type="sibTrans" cxnId="{D1A1BBE0-25DA-411F-97BC-3EFC3D847195}">
      <dgm:prSet/>
      <dgm:spPr/>
      <dgm:t>
        <a:bodyPr/>
        <a:lstStyle/>
        <a:p>
          <a:endParaRPr lang="en-US"/>
        </a:p>
      </dgm:t>
    </dgm:pt>
    <dgm:pt modelId="{4D408034-717B-4EF8-ACAB-2DF006CDDBE8}">
      <dgm:prSet phldrT="[Text]"/>
      <dgm:spPr>
        <a:solidFill>
          <a:srgbClr val="E1E1E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mmW                                    24 / 26 / 28 / 31 / 32 / 39 GHz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C3499-35F3-49C7-A84A-10A908CF5418}" type="parTrans" cxnId="{D5D48A19-67FD-42F9-B1EB-3A7A54C58D12}">
      <dgm:prSet/>
      <dgm:spPr/>
      <dgm:t>
        <a:bodyPr/>
        <a:lstStyle/>
        <a:p>
          <a:endParaRPr lang="en-US"/>
        </a:p>
      </dgm:t>
    </dgm:pt>
    <dgm:pt modelId="{1F9C7109-4708-41F0-87AA-F355710395EA}" type="sibTrans" cxnId="{D5D48A19-67FD-42F9-B1EB-3A7A54C58D12}">
      <dgm:prSet/>
      <dgm:spPr/>
      <dgm:t>
        <a:bodyPr/>
        <a:lstStyle/>
        <a:p>
          <a:endParaRPr lang="en-US"/>
        </a:p>
      </dgm:t>
    </dgm:pt>
    <dgm:pt modelId="{428C14DA-C582-4A8A-879C-31B9633B12BC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Licensed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87774-8B37-4F43-962E-C674DB3899F5}" type="parTrans" cxnId="{624FAF3F-EE28-4FC7-B706-E8B1C847BD72}">
      <dgm:prSet/>
      <dgm:spPr/>
      <dgm:t>
        <a:bodyPr/>
        <a:lstStyle/>
        <a:p>
          <a:endParaRPr lang="en-US"/>
        </a:p>
      </dgm:t>
    </dgm:pt>
    <dgm:pt modelId="{99E3DA7E-07EF-46D9-BADF-86B5FA1A7E7B}" type="sibTrans" cxnId="{624FAF3F-EE28-4FC7-B706-E8B1C847BD72}">
      <dgm:prSet/>
      <dgm:spPr/>
      <dgm:t>
        <a:bodyPr/>
        <a:lstStyle/>
        <a:p>
          <a:endParaRPr lang="en-US"/>
        </a:p>
      </dgm:t>
    </dgm:pt>
    <dgm:pt modelId="{0ABF4517-B542-4603-A2B6-0F0EDE008B6D}">
      <dgm:prSet phldrT="[Text]"/>
      <dgm:spPr>
        <a:solidFill>
          <a:srgbClr val="E1E1E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60 GHz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1FE0A-CE1B-4C6D-A1D2-AC669429FE92}" type="parTrans" cxnId="{95EA7845-6C43-4FED-8E74-A903EC5F3232}">
      <dgm:prSet/>
      <dgm:spPr/>
      <dgm:t>
        <a:bodyPr/>
        <a:lstStyle/>
        <a:p>
          <a:endParaRPr lang="en-US"/>
        </a:p>
      </dgm:t>
    </dgm:pt>
    <dgm:pt modelId="{B46725FA-90F2-4318-9834-9A1DC5ED87BE}" type="sibTrans" cxnId="{95EA7845-6C43-4FED-8E74-A903EC5F3232}">
      <dgm:prSet/>
      <dgm:spPr/>
      <dgm:t>
        <a:bodyPr/>
        <a:lstStyle/>
        <a:p>
          <a:endParaRPr lang="en-US"/>
        </a:p>
      </dgm:t>
    </dgm:pt>
    <dgm:pt modelId="{50B15668-AA1E-48E3-BD2D-2E69CFF1007C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Several GHz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47450-23A1-4F6F-A897-7356E1E99D33}" type="parTrans" cxnId="{9113AF8E-E866-419A-8CD6-54B6FE0A30CF}">
      <dgm:prSet/>
      <dgm:spPr/>
      <dgm:t>
        <a:bodyPr/>
        <a:lstStyle/>
        <a:p>
          <a:endParaRPr lang="en-US"/>
        </a:p>
      </dgm:t>
    </dgm:pt>
    <dgm:pt modelId="{75138E73-2416-4F29-8A12-D90F8462B4D6}" type="sibTrans" cxnId="{9113AF8E-E866-419A-8CD6-54B6FE0A30CF}">
      <dgm:prSet/>
      <dgm:spPr/>
      <dgm:t>
        <a:bodyPr/>
        <a:lstStyle/>
        <a:p>
          <a:endParaRPr lang="en-US"/>
        </a:p>
      </dgm:t>
    </dgm:pt>
    <dgm:pt modelId="{847637DE-A840-4656-B2BF-ADBC0266BF4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Licensed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E9C9E-B18D-4D9A-8558-53CD7A03E7F5}" type="parTrans" cxnId="{9DC39D40-A5DA-4323-8663-EC4BAF03224C}">
      <dgm:prSet/>
      <dgm:spPr/>
      <dgm:t>
        <a:bodyPr/>
        <a:lstStyle/>
        <a:p>
          <a:endParaRPr lang="en-US"/>
        </a:p>
      </dgm:t>
    </dgm:pt>
    <dgm:pt modelId="{FF951F8E-704F-4B47-B1AC-8020C0EA3E97}" type="sibTrans" cxnId="{9DC39D40-A5DA-4323-8663-EC4BAF03224C}">
      <dgm:prSet/>
      <dgm:spPr/>
      <dgm:t>
        <a:bodyPr/>
        <a:lstStyle/>
        <a:p>
          <a:endParaRPr lang="en-US"/>
        </a:p>
      </dgm:t>
    </dgm:pt>
    <dgm:pt modelId="{ED7EAF44-D892-43FA-87D5-D7DED7E1CDCE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Low capacity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FFBA0-BBA9-4878-A158-A34E0EE67A19}" type="parTrans" cxnId="{67C393FC-0260-445C-98D1-5FDFBD21CDC2}">
      <dgm:prSet/>
      <dgm:spPr/>
      <dgm:t>
        <a:bodyPr/>
        <a:lstStyle/>
        <a:p>
          <a:endParaRPr lang="en-US"/>
        </a:p>
      </dgm:t>
    </dgm:pt>
    <dgm:pt modelId="{8C9705D9-708B-4740-A577-7863D7A462EA}" type="sibTrans" cxnId="{67C393FC-0260-445C-98D1-5FDFBD21CDC2}">
      <dgm:prSet/>
      <dgm:spPr/>
      <dgm:t>
        <a:bodyPr/>
        <a:lstStyle/>
        <a:p>
          <a:endParaRPr lang="en-US"/>
        </a:p>
      </dgm:t>
    </dgm:pt>
    <dgm:pt modelId="{49FAAC00-5507-4730-B9D7-4671FB4B2E1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few 100s of MHz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D002C-BCE5-47AE-BDBA-F7846F6868AB}" type="parTrans" cxnId="{BF7EC094-36B2-45FD-9F24-EF34DBE107EE}">
      <dgm:prSet/>
      <dgm:spPr/>
      <dgm:t>
        <a:bodyPr/>
        <a:lstStyle/>
        <a:p>
          <a:endParaRPr lang="en-US"/>
        </a:p>
      </dgm:t>
    </dgm:pt>
    <dgm:pt modelId="{66AF2BC2-B9DA-40C4-960E-5C6B09D5946B}" type="sibTrans" cxnId="{BF7EC094-36B2-45FD-9F24-EF34DBE107EE}">
      <dgm:prSet/>
      <dgm:spPr/>
      <dgm:t>
        <a:bodyPr/>
        <a:lstStyle/>
        <a:p>
          <a:endParaRPr lang="en-US"/>
        </a:p>
      </dgm:t>
    </dgm:pt>
    <dgm:pt modelId="{F6D4FA87-69D8-4617-8CD1-E19B40E3917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few 100s of MHz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B2776-6F47-4C54-8293-D09DEDCF4DA1}" type="parTrans" cxnId="{CC676872-CD41-457D-A17C-493F05669DBB}">
      <dgm:prSet/>
      <dgm:spPr/>
      <dgm:t>
        <a:bodyPr/>
        <a:lstStyle/>
        <a:p>
          <a:endParaRPr lang="en-US"/>
        </a:p>
      </dgm:t>
    </dgm:pt>
    <dgm:pt modelId="{F3961532-44C4-4A4F-9A6B-4933FA1F77A7}" type="sibTrans" cxnId="{CC676872-CD41-457D-A17C-493F05669DBB}">
      <dgm:prSet/>
      <dgm:spPr/>
      <dgm:t>
        <a:bodyPr/>
        <a:lstStyle/>
        <a:p>
          <a:endParaRPr lang="en-US"/>
        </a:p>
      </dgm:t>
    </dgm:pt>
    <dgm:pt modelId="{12C4504C-D7F2-4BAA-AF4A-D5D6743ABEC6}">
      <dgm:prSet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Long range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34C37-8AB6-429E-A821-FF39FC434A85}" type="parTrans" cxnId="{50014725-20BA-45BA-982A-359A1A5BD733}">
      <dgm:prSet/>
      <dgm:spPr/>
      <dgm:t>
        <a:bodyPr/>
        <a:lstStyle/>
        <a:p>
          <a:endParaRPr lang="en-US"/>
        </a:p>
      </dgm:t>
    </dgm:pt>
    <dgm:pt modelId="{054F0935-C934-47C9-92F1-326F7337104E}" type="sibTrans" cxnId="{50014725-20BA-45BA-982A-359A1A5BD733}">
      <dgm:prSet/>
      <dgm:spPr/>
      <dgm:t>
        <a:bodyPr/>
        <a:lstStyle/>
        <a:p>
          <a:endParaRPr lang="en-US"/>
        </a:p>
      </dgm:t>
    </dgm:pt>
    <dgm:pt modelId="{A3DD9E00-980D-4BFD-A94E-7A6F93D39617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Low capacity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D448A-0AC7-4FAF-AF2A-C343146B5E8D}" type="parTrans" cxnId="{EAA9D1CE-54C3-4E47-9B7E-7535CFB78FD3}">
      <dgm:prSet/>
      <dgm:spPr/>
      <dgm:t>
        <a:bodyPr/>
        <a:lstStyle/>
        <a:p>
          <a:endParaRPr lang="en-US"/>
        </a:p>
      </dgm:t>
    </dgm:pt>
    <dgm:pt modelId="{772B2BE8-471B-4649-9F42-0A0F66D91056}" type="sibTrans" cxnId="{EAA9D1CE-54C3-4E47-9B7E-7535CFB78FD3}">
      <dgm:prSet/>
      <dgm:spPr/>
      <dgm:t>
        <a:bodyPr/>
        <a:lstStyle/>
        <a:p>
          <a:endParaRPr lang="en-US"/>
        </a:p>
      </dgm:t>
    </dgm:pt>
    <dgm:pt modelId="{7A3BF671-669D-45D7-B6D7-D7BDFCA79DF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Several GHz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5F69E-0902-41A4-A647-FE443190F97F}" type="parTrans" cxnId="{2B5C0325-BCC0-4816-A399-3F0F4563DECE}">
      <dgm:prSet/>
      <dgm:spPr/>
      <dgm:t>
        <a:bodyPr/>
        <a:lstStyle/>
        <a:p>
          <a:endParaRPr lang="en-US"/>
        </a:p>
      </dgm:t>
    </dgm:pt>
    <dgm:pt modelId="{B2EC0220-F7D5-4069-BCD0-CA47483197D0}" type="sibTrans" cxnId="{2B5C0325-BCC0-4816-A399-3F0F4563DECE}">
      <dgm:prSet/>
      <dgm:spPr/>
      <dgm:t>
        <a:bodyPr/>
        <a:lstStyle/>
        <a:p>
          <a:endParaRPr lang="en-US"/>
        </a:p>
      </dgm:t>
    </dgm:pt>
    <dgm:pt modelId="{8DC9E307-3E10-4759-939A-43C02C055AF0}">
      <dgm:prSet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Long range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9219A-C9D3-4D0A-8B83-259ED39642BD}" type="parTrans" cxnId="{1FEA424C-1BA9-46C7-99A9-654843067276}">
      <dgm:prSet/>
      <dgm:spPr/>
      <dgm:t>
        <a:bodyPr/>
        <a:lstStyle/>
        <a:p>
          <a:endParaRPr lang="en-US"/>
        </a:p>
      </dgm:t>
    </dgm:pt>
    <dgm:pt modelId="{EAD6D27B-FD34-4B25-85C5-A7926C6431BA}" type="sibTrans" cxnId="{1FEA424C-1BA9-46C7-99A9-654843067276}">
      <dgm:prSet/>
      <dgm:spPr/>
      <dgm:t>
        <a:bodyPr/>
        <a:lstStyle/>
        <a:p>
          <a:endParaRPr lang="en-US"/>
        </a:p>
      </dgm:t>
    </dgm:pt>
    <dgm:pt modelId="{7C6F039E-B5AB-4DF1-946D-EDE32C0D07A3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High capacity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8EAB9-75CB-4F14-87B5-5863CE4F32E3}" type="parTrans" cxnId="{B658147A-B589-476E-9858-122417552D3E}">
      <dgm:prSet/>
      <dgm:spPr/>
      <dgm:t>
        <a:bodyPr/>
        <a:lstStyle/>
        <a:p>
          <a:endParaRPr lang="en-US"/>
        </a:p>
      </dgm:t>
    </dgm:pt>
    <dgm:pt modelId="{F28FE669-EB90-433D-8857-C43F3F67A8BE}" type="sibTrans" cxnId="{B658147A-B589-476E-9858-122417552D3E}">
      <dgm:prSet/>
      <dgm:spPr/>
      <dgm:t>
        <a:bodyPr/>
        <a:lstStyle/>
        <a:p>
          <a:endParaRPr lang="en-US"/>
        </a:p>
      </dgm:t>
    </dgm:pt>
    <dgm:pt modelId="{E7D94A0D-9D47-4A28-9637-EFFFA3DF1170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Very short range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A3319-A992-4589-9CAF-F650BC948FC9}" type="parTrans" cxnId="{04FA3C8C-7864-4727-ACA3-A776D6124B48}">
      <dgm:prSet/>
      <dgm:spPr/>
      <dgm:t>
        <a:bodyPr/>
        <a:lstStyle/>
        <a:p>
          <a:endParaRPr lang="en-US"/>
        </a:p>
      </dgm:t>
    </dgm:pt>
    <dgm:pt modelId="{16ABF753-E634-4AF4-9266-4B632B08423E}" type="sibTrans" cxnId="{04FA3C8C-7864-4727-ACA3-A776D6124B48}">
      <dgm:prSet/>
      <dgm:spPr/>
      <dgm:t>
        <a:bodyPr/>
        <a:lstStyle/>
        <a:p>
          <a:endParaRPr lang="en-US"/>
        </a:p>
      </dgm:t>
    </dgm:pt>
    <dgm:pt modelId="{A101CE81-FF0A-4CA0-B280-265645D3B761}">
      <dgm:prSet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High capacity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EBFB6-4A1D-41E8-B608-FB22F07E6604}" type="parTrans" cxnId="{8018B927-1E95-406C-9B36-57DF6385EDCB}">
      <dgm:prSet/>
      <dgm:spPr/>
      <dgm:t>
        <a:bodyPr/>
        <a:lstStyle/>
        <a:p>
          <a:endParaRPr lang="en-US"/>
        </a:p>
      </dgm:t>
    </dgm:pt>
    <dgm:pt modelId="{DF666495-2520-42BE-A148-5EF75539E3CA}" type="sibTrans" cxnId="{8018B927-1E95-406C-9B36-57DF6385EDCB}">
      <dgm:prSet/>
      <dgm:spPr/>
      <dgm:t>
        <a:bodyPr/>
        <a:lstStyle/>
        <a:p>
          <a:endParaRPr lang="en-US"/>
        </a:p>
      </dgm:t>
    </dgm:pt>
    <dgm:pt modelId="{BDC414CD-7C56-4176-8C0E-39D4536B22DE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Unlicensed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1F426-56BC-4013-B9CF-647B77C968C1}" type="parTrans" cxnId="{2302DB51-CEF5-43AA-8ED5-17F3C370674C}">
      <dgm:prSet/>
      <dgm:spPr/>
      <dgm:t>
        <a:bodyPr/>
        <a:lstStyle/>
        <a:p>
          <a:endParaRPr lang="en-US"/>
        </a:p>
      </dgm:t>
    </dgm:pt>
    <dgm:pt modelId="{6F44B8CD-9EBF-4FAF-857A-A99674DCA6AA}" type="sibTrans" cxnId="{2302DB51-CEF5-43AA-8ED5-17F3C370674C}">
      <dgm:prSet/>
      <dgm:spPr/>
      <dgm:t>
        <a:bodyPr/>
        <a:lstStyle/>
        <a:p>
          <a:endParaRPr lang="en-US"/>
        </a:p>
      </dgm:t>
    </dgm:pt>
    <dgm:pt modelId="{88E149E0-E9C3-4110-8E33-E273BD72497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Expensive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A503F-0E3C-4B7B-BA8F-47BC61EDF765}" type="parTrans" cxnId="{C43256E9-3B3E-4369-9AA8-3E67009A4505}">
      <dgm:prSet/>
      <dgm:spPr/>
      <dgm:t>
        <a:bodyPr/>
        <a:lstStyle/>
        <a:p>
          <a:endParaRPr lang="en-US"/>
        </a:p>
      </dgm:t>
    </dgm:pt>
    <dgm:pt modelId="{96C724C5-6321-49A8-8595-EE0A33A8D205}" type="sibTrans" cxnId="{C43256E9-3B3E-4369-9AA8-3E67009A4505}">
      <dgm:prSet/>
      <dgm:spPr/>
      <dgm:t>
        <a:bodyPr/>
        <a:lstStyle/>
        <a:p>
          <a:endParaRPr lang="en-US"/>
        </a:p>
      </dgm:t>
    </dgm:pt>
    <dgm:pt modelId="{613DFBEA-32F4-4868-A8A6-110A4CDA5984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Interference free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4E6D-8F09-4A86-9C10-D5F34ACEBF1D}" type="parTrans" cxnId="{C009BA2D-4C4C-458A-9E44-B12E1F13D860}">
      <dgm:prSet/>
      <dgm:spPr/>
      <dgm:t>
        <a:bodyPr/>
        <a:lstStyle/>
        <a:p>
          <a:endParaRPr lang="en-US"/>
        </a:p>
      </dgm:t>
    </dgm:pt>
    <dgm:pt modelId="{9ECA991A-1B04-494C-8C3D-039BB226CA3C}" type="sibTrans" cxnId="{C009BA2D-4C4C-458A-9E44-B12E1F13D860}">
      <dgm:prSet/>
      <dgm:spPr/>
      <dgm:t>
        <a:bodyPr/>
        <a:lstStyle/>
        <a:p>
          <a:endParaRPr lang="en-US"/>
        </a:p>
      </dgm:t>
    </dgm:pt>
    <dgm:pt modelId="{3D38F197-5F98-4871-92A0-B8EC038755F2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Free 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A762B-E590-440B-B2B9-B3E938CBCBB0}" type="parTrans" cxnId="{593E01F4-E037-4BE5-B5CC-7910B321F8FF}">
      <dgm:prSet/>
      <dgm:spPr/>
      <dgm:t>
        <a:bodyPr/>
        <a:lstStyle/>
        <a:p>
          <a:endParaRPr lang="en-US"/>
        </a:p>
      </dgm:t>
    </dgm:pt>
    <dgm:pt modelId="{89F3DB23-367F-4B17-95A6-CC0B752EA394}" type="sibTrans" cxnId="{593E01F4-E037-4BE5-B5CC-7910B321F8FF}">
      <dgm:prSet/>
      <dgm:spPr/>
      <dgm:t>
        <a:bodyPr/>
        <a:lstStyle/>
        <a:p>
          <a:endParaRPr lang="en-US"/>
        </a:p>
      </dgm:t>
    </dgm:pt>
    <dgm:pt modelId="{555B2491-19B6-47EC-9D54-617A9C85273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Prone to interference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47756-A1D0-490B-B0B4-0A31DD7A7BCD}" type="parTrans" cxnId="{1000EC2F-C6BE-44D9-9C9E-66D1005E7C85}">
      <dgm:prSet/>
      <dgm:spPr/>
      <dgm:t>
        <a:bodyPr/>
        <a:lstStyle/>
        <a:p>
          <a:endParaRPr lang="en-US"/>
        </a:p>
      </dgm:t>
    </dgm:pt>
    <dgm:pt modelId="{4DF6CAFE-876E-4260-8BD0-CB271FAAF6B1}" type="sibTrans" cxnId="{1000EC2F-C6BE-44D9-9C9E-66D1005E7C85}">
      <dgm:prSet/>
      <dgm:spPr/>
      <dgm:t>
        <a:bodyPr/>
        <a:lstStyle/>
        <a:p>
          <a:endParaRPr lang="en-US"/>
        </a:p>
      </dgm:t>
    </dgm:pt>
    <dgm:pt modelId="{BE8003B0-5F9D-46A6-8DCF-707A0F98CD2C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Interference free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3506D-F77F-410D-A5B4-155E7609A005}" type="parTrans" cxnId="{A2A60EEE-F0EA-4236-B97C-561F230F91D6}">
      <dgm:prSet/>
      <dgm:spPr/>
      <dgm:t>
        <a:bodyPr/>
        <a:lstStyle/>
        <a:p>
          <a:endParaRPr lang="en-US"/>
        </a:p>
      </dgm:t>
    </dgm:pt>
    <dgm:pt modelId="{19A92C9E-266B-46BF-8CB1-92E3FBEC3E3F}" type="sibTrans" cxnId="{A2A60EEE-F0EA-4236-B97C-561F230F91D6}">
      <dgm:prSet/>
      <dgm:spPr/>
      <dgm:t>
        <a:bodyPr/>
        <a:lstStyle/>
        <a:p>
          <a:endParaRPr lang="en-US"/>
        </a:p>
      </dgm:t>
    </dgm:pt>
    <dgm:pt modelId="{CD6E985D-F340-4C83-B42D-F47CDEB9B189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Inexpensive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A3EDD-1A48-4840-A76B-E03C451B1268}" type="parTrans" cxnId="{A4531B09-A3E1-4D3C-AEF4-FB651AD4C54D}">
      <dgm:prSet/>
      <dgm:spPr/>
      <dgm:t>
        <a:bodyPr/>
        <a:lstStyle/>
        <a:p>
          <a:endParaRPr lang="en-US"/>
        </a:p>
      </dgm:t>
    </dgm:pt>
    <dgm:pt modelId="{C6A7B20E-BC38-4C0A-A56F-2E4BB84A80D9}" type="sibTrans" cxnId="{A4531B09-A3E1-4D3C-AEF4-FB651AD4C54D}">
      <dgm:prSet/>
      <dgm:spPr/>
      <dgm:t>
        <a:bodyPr/>
        <a:lstStyle/>
        <a:p>
          <a:endParaRPr lang="en-US"/>
        </a:p>
      </dgm:t>
    </dgm:pt>
    <dgm:pt modelId="{D0F4F108-E3E2-40AE-AE3A-2BF595D079AA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Free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33211-8640-4117-9811-AA02E0DD878A}" type="parTrans" cxnId="{33535E3A-D847-4BBB-A0A5-825C37EDBA29}">
      <dgm:prSet/>
      <dgm:spPr/>
      <dgm:t>
        <a:bodyPr/>
        <a:lstStyle/>
        <a:p>
          <a:endParaRPr lang="en-US"/>
        </a:p>
      </dgm:t>
    </dgm:pt>
    <dgm:pt modelId="{87130CB0-7BEB-4B8D-AC4D-F8CF34387E0B}" type="sibTrans" cxnId="{33535E3A-D847-4BBB-A0A5-825C37EDBA29}">
      <dgm:prSet/>
      <dgm:spPr/>
      <dgm:t>
        <a:bodyPr/>
        <a:lstStyle/>
        <a:p>
          <a:endParaRPr lang="en-US"/>
        </a:p>
      </dgm:t>
    </dgm:pt>
    <dgm:pt modelId="{A4449A77-D8F8-4F8A-9386-1C38BC3D306A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mitigated Interference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CA29F8-D5AF-437D-A942-F2DAB9A9C5D3}" type="parTrans" cxnId="{8385C29A-62A0-422E-B950-82E99615839B}">
      <dgm:prSet/>
      <dgm:spPr/>
      <dgm:t>
        <a:bodyPr/>
        <a:lstStyle/>
        <a:p>
          <a:endParaRPr lang="en-US"/>
        </a:p>
      </dgm:t>
    </dgm:pt>
    <dgm:pt modelId="{8B2AC812-FFB1-4032-A8E5-1762C1405382}" type="sibTrans" cxnId="{8385C29A-62A0-422E-B950-82E99615839B}">
      <dgm:prSet/>
      <dgm:spPr/>
      <dgm:t>
        <a:bodyPr/>
        <a:lstStyle/>
        <a:p>
          <a:endParaRPr lang="en-US"/>
        </a:p>
      </dgm:t>
    </dgm:pt>
    <dgm:pt modelId="{7ABDBF5C-CBFD-4AA7-80E6-CB65BFC886B0}" type="pres">
      <dgm:prSet presAssocID="{3834919E-8FE8-4C47-BCEB-A1AE20BB2C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924BD-1FE4-41FD-8AED-FE3C47028774}" type="pres">
      <dgm:prSet presAssocID="{53A19E75-D85A-4399-A2C5-B676BF211E61}" presName="compNode" presStyleCnt="0"/>
      <dgm:spPr/>
      <dgm:t>
        <a:bodyPr/>
        <a:lstStyle/>
        <a:p>
          <a:endParaRPr lang="el-GR"/>
        </a:p>
      </dgm:t>
    </dgm:pt>
    <dgm:pt modelId="{1A58600C-6A91-4F84-B671-D21747CF7BAB}" type="pres">
      <dgm:prSet presAssocID="{53A19E75-D85A-4399-A2C5-B676BF211E61}" presName="aNode" presStyleLbl="bgShp" presStyleIdx="0" presStyleCnt="4"/>
      <dgm:spPr/>
      <dgm:t>
        <a:bodyPr/>
        <a:lstStyle/>
        <a:p>
          <a:endParaRPr lang="en-US"/>
        </a:p>
      </dgm:t>
    </dgm:pt>
    <dgm:pt modelId="{A8EC226A-EC27-4676-A2DC-15EAEFDB677E}" type="pres">
      <dgm:prSet presAssocID="{53A19E75-D85A-4399-A2C5-B676BF211E61}" presName="textNode" presStyleLbl="bgShp" presStyleIdx="0" presStyleCnt="4"/>
      <dgm:spPr/>
      <dgm:t>
        <a:bodyPr/>
        <a:lstStyle/>
        <a:p>
          <a:endParaRPr lang="en-US"/>
        </a:p>
      </dgm:t>
    </dgm:pt>
    <dgm:pt modelId="{82F73EA4-4930-4A2A-A74F-0CA0B9924BF9}" type="pres">
      <dgm:prSet presAssocID="{53A19E75-D85A-4399-A2C5-B676BF211E61}" presName="compChildNode" presStyleCnt="0"/>
      <dgm:spPr/>
      <dgm:t>
        <a:bodyPr/>
        <a:lstStyle/>
        <a:p>
          <a:endParaRPr lang="el-GR"/>
        </a:p>
      </dgm:t>
    </dgm:pt>
    <dgm:pt modelId="{C3753CC8-5E5F-432B-B445-F2E8FABB810E}" type="pres">
      <dgm:prSet presAssocID="{53A19E75-D85A-4399-A2C5-B676BF211E61}" presName="theInnerList" presStyleCnt="0"/>
      <dgm:spPr/>
      <dgm:t>
        <a:bodyPr/>
        <a:lstStyle/>
        <a:p>
          <a:endParaRPr lang="el-GR"/>
        </a:p>
      </dgm:t>
    </dgm:pt>
    <dgm:pt modelId="{F0FD2481-3118-4E62-83DE-18D93162A20E}" type="pres">
      <dgm:prSet presAssocID="{847637DE-A840-4656-B2BF-ADBC0266BF41}" presName="child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695DA-26BB-487F-B7D9-6C6A04428485}" type="pres">
      <dgm:prSet presAssocID="{847637DE-A840-4656-B2BF-ADBC0266BF41}" presName="aSpace2" presStyleCnt="0"/>
      <dgm:spPr/>
      <dgm:t>
        <a:bodyPr/>
        <a:lstStyle/>
        <a:p>
          <a:endParaRPr lang="el-GR"/>
        </a:p>
      </dgm:t>
    </dgm:pt>
    <dgm:pt modelId="{AC89CCF0-FA09-4114-99AA-CE60361569B4}" type="pres">
      <dgm:prSet presAssocID="{49FAAC00-5507-4730-B9D7-4671FB4B2E11}" presName="child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03DE1-C490-46F6-B52C-91E6EA7B017D}" type="pres">
      <dgm:prSet presAssocID="{49FAAC00-5507-4730-B9D7-4671FB4B2E11}" presName="aSpace2" presStyleCnt="0"/>
      <dgm:spPr/>
      <dgm:t>
        <a:bodyPr/>
        <a:lstStyle/>
        <a:p>
          <a:endParaRPr lang="el-GR"/>
        </a:p>
      </dgm:t>
    </dgm:pt>
    <dgm:pt modelId="{17E2392C-4DA0-4ED1-89C7-D9034CCD3B5E}" type="pres">
      <dgm:prSet presAssocID="{88E149E0-E9C3-4110-8E33-E273BD72497F}" presName="child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6E3D-7866-493C-B5B8-3F7B8CC40ABB}" type="pres">
      <dgm:prSet presAssocID="{88E149E0-E9C3-4110-8E33-E273BD72497F}" presName="aSpace2" presStyleCnt="0"/>
      <dgm:spPr/>
      <dgm:t>
        <a:bodyPr/>
        <a:lstStyle/>
        <a:p>
          <a:endParaRPr lang="el-GR"/>
        </a:p>
      </dgm:t>
    </dgm:pt>
    <dgm:pt modelId="{8777BD16-F6C6-470F-8AEB-A990D0EBAD6B}" type="pres">
      <dgm:prSet presAssocID="{613DFBEA-32F4-4868-A8A6-110A4CDA5984}" presName="child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17AAF-8C40-466B-BEFB-2382011FD30F}" type="pres">
      <dgm:prSet presAssocID="{613DFBEA-32F4-4868-A8A6-110A4CDA5984}" presName="aSpace2" presStyleCnt="0"/>
      <dgm:spPr/>
      <dgm:t>
        <a:bodyPr/>
        <a:lstStyle/>
        <a:p>
          <a:endParaRPr lang="el-GR"/>
        </a:p>
      </dgm:t>
    </dgm:pt>
    <dgm:pt modelId="{1D592D6A-96A1-4F6A-8ED4-75C7E5A40085}" type="pres">
      <dgm:prSet presAssocID="{B20DA362-FF01-446C-9561-EF9D5E125FED}" presName="child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F6B4-61DB-4749-9A42-A83AA1F04A08}" type="pres">
      <dgm:prSet presAssocID="{B20DA362-FF01-446C-9561-EF9D5E125FED}" presName="aSpace2" presStyleCnt="0"/>
      <dgm:spPr/>
      <dgm:t>
        <a:bodyPr/>
        <a:lstStyle/>
        <a:p>
          <a:endParaRPr lang="el-GR"/>
        </a:p>
      </dgm:t>
    </dgm:pt>
    <dgm:pt modelId="{E5A6B675-BA61-4D05-97AA-B65981173A82}" type="pres">
      <dgm:prSet presAssocID="{ED7EAF44-D892-43FA-87D5-D7DED7E1CDCE}" presName="child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E96E7-74B2-410B-A07E-76ED25F2D516}" type="pres">
      <dgm:prSet presAssocID="{53A19E75-D85A-4399-A2C5-B676BF211E61}" presName="aSpace" presStyleCnt="0"/>
      <dgm:spPr/>
      <dgm:t>
        <a:bodyPr/>
        <a:lstStyle/>
        <a:p>
          <a:endParaRPr lang="el-GR"/>
        </a:p>
      </dgm:t>
    </dgm:pt>
    <dgm:pt modelId="{2A014BEB-2D07-40C1-AA64-D1D68A3CA3BF}" type="pres">
      <dgm:prSet presAssocID="{5214C1A7-D4A9-485F-943C-370D6EE9A7EF}" presName="compNode" presStyleCnt="0"/>
      <dgm:spPr/>
      <dgm:t>
        <a:bodyPr/>
        <a:lstStyle/>
        <a:p>
          <a:endParaRPr lang="el-GR"/>
        </a:p>
      </dgm:t>
    </dgm:pt>
    <dgm:pt modelId="{AB0856E0-D03F-46FC-B1B1-8D038580E82F}" type="pres">
      <dgm:prSet presAssocID="{5214C1A7-D4A9-485F-943C-370D6EE9A7EF}" presName="aNode" presStyleLbl="bgShp" presStyleIdx="1" presStyleCnt="4"/>
      <dgm:spPr/>
      <dgm:t>
        <a:bodyPr/>
        <a:lstStyle/>
        <a:p>
          <a:endParaRPr lang="en-US"/>
        </a:p>
      </dgm:t>
    </dgm:pt>
    <dgm:pt modelId="{0FB38E92-82CC-41A9-8DBB-E44E0C01E32A}" type="pres">
      <dgm:prSet presAssocID="{5214C1A7-D4A9-485F-943C-370D6EE9A7EF}" presName="textNode" presStyleLbl="bgShp" presStyleIdx="1" presStyleCnt="4"/>
      <dgm:spPr/>
      <dgm:t>
        <a:bodyPr/>
        <a:lstStyle/>
        <a:p>
          <a:endParaRPr lang="en-US"/>
        </a:p>
      </dgm:t>
    </dgm:pt>
    <dgm:pt modelId="{39A0EA2C-35D1-4376-9FDD-548A9AB05A35}" type="pres">
      <dgm:prSet presAssocID="{5214C1A7-D4A9-485F-943C-370D6EE9A7EF}" presName="compChildNode" presStyleCnt="0"/>
      <dgm:spPr/>
      <dgm:t>
        <a:bodyPr/>
        <a:lstStyle/>
        <a:p>
          <a:endParaRPr lang="el-GR"/>
        </a:p>
      </dgm:t>
    </dgm:pt>
    <dgm:pt modelId="{B8BC8856-BA3D-4686-8805-A9DA7BE86CB8}" type="pres">
      <dgm:prSet presAssocID="{5214C1A7-D4A9-485F-943C-370D6EE9A7EF}" presName="theInnerList" presStyleCnt="0"/>
      <dgm:spPr/>
      <dgm:t>
        <a:bodyPr/>
        <a:lstStyle/>
        <a:p>
          <a:endParaRPr lang="el-GR"/>
        </a:p>
      </dgm:t>
    </dgm:pt>
    <dgm:pt modelId="{828A9A91-1191-4B3B-8D4B-A815E73EB57B}" type="pres">
      <dgm:prSet presAssocID="{C3404FF4-03A2-44B0-B2F9-B1A4431CDC94}" presName="child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873D-262B-4AA1-AB0A-29BC2A37D108}" type="pres">
      <dgm:prSet presAssocID="{C3404FF4-03A2-44B0-B2F9-B1A4431CDC94}" presName="aSpace2" presStyleCnt="0"/>
      <dgm:spPr/>
      <dgm:t>
        <a:bodyPr/>
        <a:lstStyle/>
        <a:p>
          <a:endParaRPr lang="el-GR"/>
        </a:p>
      </dgm:t>
    </dgm:pt>
    <dgm:pt modelId="{F5D3A9D6-69AA-4E35-B2FC-D5100142A0CF}" type="pres">
      <dgm:prSet presAssocID="{F6D4FA87-69D8-4617-8CD1-E19B40E39171}" presName="child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C29FE-4612-4CAA-A847-114CA9D7A322}" type="pres">
      <dgm:prSet presAssocID="{F6D4FA87-69D8-4617-8CD1-E19B40E39171}" presName="aSpace2" presStyleCnt="0"/>
      <dgm:spPr/>
      <dgm:t>
        <a:bodyPr/>
        <a:lstStyle/>
        <a:p>
          <a:endParaRPr lang="el-GR"/>
        </a:p>
      </dgm:t>
    </dgm:pt>
    <dgm:pt modelId="{F594E688-035E-429D-9850-81E2AE9CA0E0}" type="pres">
      <dgm:prSet presAssocID="{3D38F197-5F98-4871-92A0-B8EC038755F2}" presName="child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949C0-3365-46D9-86CD-A8FA755B697C}" type="pres">
      <dgm:prSet presAssocID="{3D38F197-5F98-4871-92A0-B8EC038755F2}" presName="aSpace2" presStyleCnt="0"/>
      <dgm:spPr/>
      <dgm:t>
        <a:bodyPr/>
        <a:lstStyle/>
        <a:p>
          <a:endParaRPr lang="el-GR"/>
        </a:p>
      </dgm:t>
    </dgm:pt>
    <dgm:pt modelId="{9AAE7988-A99D-43DD-8C36-6D887123F0CB}" type="pres">
      <dgm:prSet presAssocID="{555B2491-19B6-47EC-9D54-617A9C852734}" presName="child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83C33-711C-4B3F-9FEC-270345AF03C0}" type="pres">
      <dgm:prSet presAssocID="{555B2491-19B6-47EC-9D54-617A9C852734}" presName="aSpace2" presStyleCnt="0"/>
      <dgm:spPr/>
      <dgm:t>
        <a:bodyPr/>
        <a:lstStyle/>
        <a:p>
          <a:endParaRPr lang="el-GR"/>
        </a:p>
      </dgm:t>
    </dgm:pt>
    <dgm:pt modelId="{496AAF3E-3CFF-4748-AE61-10A45ADACBBB}" type="pres">
      <dgm:prSet presAssocID="{12C4504C-D7F2-4BAA-AF4A-D5D6743ABEC6}" presName="child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C0909-2A88-4954-AB29-812D5D660A41}" type="pres">
      <dgm:prSet presAssocID="{12C4504C-D7F2-4BAA-AF4A-D5D6743ABEC6}" presName="aSpace2" presStyleCnt="0"/>
      <dgm:spPr/>
      <dgm:t>
        <a:bodyPr/>
        <a:lstStyle/>
        <a:p>
          <a:endParaRPr lang="el-GR"/>
        </a:p>
      </dgm:t>
    </dgm:pt>
    <dgm:pt modelId="{DA4FCC61-F421-435C-999D-BBAD5F4D52BE}" type="pres">
      <dgm:prSet presAssocID="{A3DD9E00-980D-4BFD-A94E-7A6F93D39617}" presName="child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A4DA5-C9CE-45EB-A32E-1D9B1F2DDF66}" type="pres">
      <dgm:prSet presAssocID="{5214C1A7-D4A9-485F-943C-370D6EE9A7EF}" presName="aSpace" presStyleCnt="0"/>
      <dgm:spPr/>
      <dgm:t>
        <a:bodyPr/>
        <a:lstStyle/>
        <a:p>
          <a:endParaRPr lang="el-GR"/>
        </a:p>
      </dgm:t>
    </dgm:pt>
    <dgm:pt modelId="{25536F09-C101-415E-A133-D75FF02BC808}" type="pres">
      <dgm:prSet presAssocID="{4D408034-717B-4EF8-ACAB-2DF006CDDBE8}" presName="compNode" presStyleCnt="0"/>
      <dgm:spPr/>
      <dgm:t>
        <a:bodyPr/>
        <a:lstStyle/>
        <a:p>
          <a:endParaRPr lang="el-GR"/>
        </a:p>
      </dgm:t>
    </dgm:pt>
    <dgm:pt modelId="{F1CA6024-26A0-4457-BEF9-CD7D1ED32512}" type="pres">
      <dgm:prSet presAssocID="{4D408034-717B-4EF8-ACAB-2DF006CDDBE8}" presName="aNode" presStyleLbl="bgShp" presStyleIdx="2" presStyleCnt="4"/>
      <dgm:spPr/>
      <dgm:t>
        <a:bodyPr/>
        <a:lstStyle/>
        <a:p>
          <a:endParaRPr lang="en-US"/>
        </a:p>
      </dgm:t>
    </dgm:pt>
    <dgm:pt modelId="{18FB927C-D441-4122-8832-B840E7ABC29B}" type="pres">
      <dgm:prSet presAssocID="{4D408034-717B-4EF8-ACAB-2DF006CDDBE8}" presName="textNode" presStyleLbl="bgShp" presStyleIdx="2" presStyleCnt="4"/>
      <dgm:spPr/>
      <dgm:t>
        <a:bodyPr/>
        <a:lstStyle/>
        <a:p>
          <a:endParaRPr lang="en-US"/>
        </a:p>
      </dgm:t>
    </dgm:pt>
    <dgm:pt modelId="{E458B58A-3DCE-46CF-97DF-A30CB2AFF869}" type="pres">
      <dgm:prSet presAssocID="{4D408034-717B-4EF8-ACAB-2DF006CDDBE8}" presName="compChildNode" presStyleCnt="0"/>
      <dgm:spPr/>
      <dgm:t>
        <a:bodyPr/>
        <a:lstStyle/>
        <a:p>
          <a:endParaRPr lang="el-GR"/>
        </a:p>
      </dgm:t>
    </dgm:pt>
    <dgm:pt modelId="{818E15A7-DFE8-4F6D-82F5-3151CBE19863}" type="pres">
      <dgm:prSet presAssocID="{4D408034-717B-4EF8-ACAB-2DF006CDDBE8}" presName="theInnerList" presStyleCnt="0"/>
      <dgm:spPr/>
      <dgm:t>
        <a:bodyPr/>
        <a:lstStyle/>
        <a:p>
          <a:endParaRPr lang="el-GR"/>
        </a:p>
      </dgm:t>
    </dgm:pt>
    <dgm:pt modelId="{C16267E8-D7A6-486E-B405-689625044FDF}" type="pres">
      <dgm:prSet presAssocID="{428C14DA-C582-4A8A-879C-31B9633B12BC}" presName="child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8A91-84D5-4B7B-A886-EAE220A0EB80}" type="pres">
      <dgm:prSet presAssocID="{428C14DA-C582-4A8A-879C-31B9633B12BC}" presName="aSpace2" presStyleCnt="0"/>
      <dgm:spPr/>
      <dgm:t>
        <a:bodyPr/>
        <a:lstStyle/>
        <a:p>
          <a:endParaRPr lang="el-GR"/>
        </a:p>
      </dgm:t>
    </dgm:pt>
    <dgm:pt modelId="{BFDEB29D-E973-428A-9E09-CAD3A9F22D79}" type="pres">
      <dgm:prSet presAssocID="{7A3BF671-669D-45D7-B6D7-D7BDFCA79DF8}" presName="child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5FEFA-5B9F-4B2E-B9A8-00B1F171B185}" type="pres">
      <dgm:prSet presAssocID="{7A3BF671-669D-45D7-B6D7-D7BDFCA79DF8}" presName="aSpace2" presStyleCnt="0"/>
      <dgm:spPr/>
      <dgm:t>
        <a:bodyPr/>
        <a:lstStyle/>
        <a:p>
          <a:endParaRPr lang="el-GR"/>
        </a:p>
      </dgm:t>
    </dgm:pt>
    <dgm:pt modelId="{D2533991-F35A-48A4-B1FE-AD24CF87E002}" type="pres">
      <dgm:prSet presAssocID="{CD6E985D-F340-4C83-B42D-F47CDEB9B189}" presName="child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EF254-FEE7-4516-8A71-B26F06D3EF79}" type="pres">
      <dgm:prSet presAssocID="{CD6E985D-F340-4C83-B42D-F47CDEB9B189}" presName="aSpace2" presStyleCnt="0"/>
      <dgm:spPr/>
      <dgm:t>
        <a:bodyPr/>
        <a:lstStyle/>
        <a:p>
          <a:endParaRPr lang="el-GR"/>
        </a:p>
      </dgm:t>
    </dgm:pt>
    <dgm:pt modelId="{7AECED7F-0416-46F5-884A-D9A869316535}" type="pres">
      <dgm:prSet presAssocID="{BE8003B0-5F9D-46A6-8DCF-707A0F98CD2C}" presName="child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FEEB9-7D64-478B-99D5-55CC2C8393A0}" type="pres">
      <dgm:prSet presAssocID="{BE8003B0-5F9D-46A6-8DCF-707A0F98CD2C}" presName="aSpace2" presStyleCnt="0"/>
      <dgm:spPr/>
      <dgm:t>
        <a:bodyPr/>
        <a:lstStyle/>
        <a:p>
          <a:endParaRPr lang="el-GR"/>
        </a:p>
      </dgm:t>
    </dgm:pt>
    <dgm:pt modelId="{660B4B44-C9C5-4E6A-AB9B-8442AAC672AD}" type="pres">
      <dgm:prSet presAssocID="{8DC9E307-3E10-4759-939A-43C02C055AF0}" presName="child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EE261-C33E-4E90-8C70-0F8E96D302A0}" type="pres">
      <dgm:prSet presAssocID="{8DC9E307-3E10-4759-939A-43C02C055AF0}" presName="aSpace2" presStyleCnt="0"/>
      <dgm:spPr/>
      <dgm:t>
        <a:bodyPr/>
        <a:lstStyle/>
        <a:p>
          <a:endParaRPr lang="el-GR"/>
        </a:p>
      </dgm:t>
    </dgm:pt>
    <dgm:pt modelId="{3906238C-F80D-40AD-B71F-77268A580465}" type="pres">
      <dgm:prSet presAssocID="{7C6F039E-B5AB-4DF1-946D-EDE32C0D07A3}" presName="child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6913-AA38-4810-B446-493D139DBD70}" type="pres">
      <dgm:prSet presAssocID="{4D408034-717B-4EF8-ACAB-2DF006CDDBE8}" presName="aSpace" presStyleCnt="0"/>
      <dgm:spPr/>
      <dgm:t>
        <a:bodyPr/>
        <a:lstStyle/>
        <a:p>
          <a:endParaRPr lang="el-GR"/>
        </a:p>
      </dgm:t>
    </dgm:pt>
    <dgm:pt modelId="{E280E51A-27F7-4133-A3F9-688BD0E07A6D}" type="pres">
      <dgm:prSet presAssocID="{0ABF4517-B542-4603-A2B6-0F0EDE008B6D}" presName="compNode" presStyleCnt="0"/>
      <dgm:spPr/>
      <dgm:t>
        <a:bodyPr/>
        <a:lstStyle/>
        <a:p>
          <a:endParaRPr lang="el-GR"/>
        </a:p>
      </dgm:t>
    </dgm:pt>
    <dgm:pt modelId="{B0AF2E65-EEBD-4DE7-BBFE-18D61710E750}" type="pres">
      <dgm:prSet presAssocID="{0ABF4517-B542-4603-A2B6-0F0EDE008B6D}" presName="aNode" presStyleLbl="bgShp" presStyleIdx="3" presStyleCnt="4"/>
      <dgm:spPr/>
      <dgm:t>
        <a:bodyPr/>
        <a:lstStyle/>
        <a:p>
          <a:endParaRPr lang="en-US"/>
        </a:p>
      </dgm:t>
    </dgm:pt>
    <dgm:pt modelId="{6EDC651F-CEAE-488C-A7F0-B2015E43D57E}" type="pres">
      <dgm:prSet presAssocID="{0ABF4517-B542-4603-A2B6-0F0EDE008B6D}" presName="textNode" presStyleLbl="bgShp" presStyleIdx="3" presStyleCnt="4"/>
      <dgm:spPr/>
      <dgm:t>
        <a:bodyPr/>
        <a:lstStyle/>
        <a:p>
          <a:endParaRPr lang="en-US"/>
        </a:p>
      </dgm:t>
    </dgm:pt>
    <dgm:pt modelId="{97B7A696-9B52-40FA-91EE-24F6BE9C0A32}" type="pres">
      <dgm:prSet presAssocID="{0ABF4517-B542-4603-A2B6-0F0EDE008B6D}" presName="compChildNode" presStyleCnt="0"/>
      <dgm:spPr/>
      <dgm:t>
        <a:bodyPr/>
        <a:lstStyle/>
        <a:p>
          <a:endParaRPr lang="el-GR"/>
        </a:p>
      </dgm:t>
    </dgm:pt>
    <dgm:pt modelId="{E5B499D0-CFFE-40F0-9464-FEA15DFBFD4A}" type="pres">
      <dgm:prSet presAssocID="{0ABF4517-B542-4603-A2B6-0F0EDE008B6D}" presName="theInnerList" presStyleCnt="0"/>
      <dgm:spPr/>
      <dgm:t>
        <a:bodyPr/>
        <a:lstStyle/>
        <a:p>
          <a:endParaRPr lang="el-GR"/>
        </a:p>
      </dgm:t>
    </dgm:pt>
    <dgm:pt modelId="{BDA56B85-0CA0-4C55-953C-C1AF5F7044F0}" type="pres">
      <dgm:prSet presAssocID="{BDC414CD-7C56-4176-8C0E-39D4536B22DE}" presName="child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EF2E6-A647-4F3B-A13D-ED003A9BC2C7}" type="pres">
      <dgm:prSet presAssocID="{BDC414CD-7C56-4176-8C0E-39D4536B22DE}" presName="aSpace2" presStyleCnt="0"/>
      <dgm:spPr/>
      <dgm:t>
        <a:bodyPr/>
        <a:lstStyle/>
        <a:p>
          <a:endParaRPr lang="el-GR"/>
        </a:p>
      </dgm:t>
    </dgm:pt>
    <dgm:pt modelId="{B020A7B3-E83D-4653-B822-DBADF316653C}" type="pres">
      <dgm:prSet presAssocID="{50B15668-AA1E-48E3-BD2D-2E69CFF1007C}" presName="child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B6FAB-032F-436A-A1F2-45788EB4FC69}" type="pres">
      <dgm:prSet presAssocID="{50B15668-AA1E-48E3-BD2D-2E69CFF1007C}" presName="aSpace2" presStyleCnt="0"/>
      <dgm:spPr/>
      <dgm:t>
        <a:bodyPr/>
        <a:lstStyle/>
        <a:p>
          <a:endParaRPr lang="el-GR"/>
        </a:p>
      </dgm:t>
    </dgm:pt>
    <dgm:pt modelId="{F2CA4B68-406B-4B1A-9E0B-E2143F1FF870}" type="pres">
      <dgm:prSet presAssocID="{D0F4F108-E3E2-40AE-AE3A-2BF595D079AA}" presName="child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00C9-3633-4486-8D1A-82B1E1137339}" type="pres">
      <dgm:prSet presAssocID="{D0F4F108-E3E2-40AE-AE3A-2BF595D079AA}" presName="aSpace2" presStyleCnt="0"/>
      <dgm:spPr/>
      <dgm:t>
        <a:bodyPr/>
        <a:lstStyle/>
        <a:p>
          <a:endParaRPr lang="el-GR"/>
        </a:p>
      </dgm:t>
    </dgm:pt>
    <dgm:pt modelId="{408EC61D-0855-4F8F-8195-D8D24A10305C}" type="pres">
      <dgm:prSet presAssocID="{A4449A77-D8F8-4F8A-9386-1C38BC3D306A}" presName="child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E1ABD-799E-4659-A22F-73B2124D42BB}" type="pres">
      <dgm:prSet presAssocID="{A4449A77-D8F8-4F8A-9386-1C38BC3D306A}" presName="aSpace2" presStyleCnt="0"/>
      <dgm:spPr/>
      <dgm:t>
        <a:bodyPr/>
        <a:lstStyle/>
        <a:p>
          <a:endParaRPr lang="el-GR"/>
        </a:p>
      </dgm:t>
    </dgm:pt>
    <dgm:pt modelId="{49AFC800-5704-4037-95FF-18998236800D}" type="pres">
      <dgm:prSet presAssocID="{E7D94A0D-9D47-4A28-9637-EFFFA3DF1170}" presName="child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E7F9C-1A05-409D-BCC2-8B860E7B8F07}" type="pres">
      <dgm:prSet presAssocID="{E7D94A0D-9D47-4A28-9637-EFFFA3DF1170}" presName="aSpace2" presStyleCnt="0"/>
      <dgm:spPr/>
      <dgm:t>
        <a:bodyPr/>
        <a:lstStyle/>
        <a:p>
          <a:endParaRPr lang="el-GR"/>
        </a:p>
      </dgm:t>
    </dgm:pt>
    <dgm:pt modelId="{547420DF-B50B-4802-B93C-BDF56E6659E3}" type="pres">
      <dgm:prSet presAssocID="{A101CE81-FF0A-4CA0-B280-265645D3B761}" presName="child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79A9C-B3D0-4622-9A21-8511132007B3}" type="presOf" srcId="{C3404FF4-03A2-44B0-B2F9-B1A4431CDC94}" destId="{828A9A91-1191-4B3B-8D4B-A815E73EB57B}" srcOrd="0" destOrd="0" presId="urn:microsoft.com/office/officeart/2005/8/layout/lProcess2"/>
    <dgm:cxn modelId="{A4531B09-A3E1-4D3C-AEF4-FB651AD4C54D}" srcId="{4D408034-717B-4EF8-ACAB-2DF006CDDBE8}" destId="{CD6E985D-F340-4C83-B42D-F47CDEB9B189}" srcOrd="2" destOrd="0" parTransId="{0F0A3EDD-1A48-4840-A76B-E03C451B1268}" sibTransId="{C6A7B20E-BC38-4C0A-A56F-2E4BB84A80D9}"/>
    <dgm:cxn modelId="{98B1A5EB-DD53-4FF2-9F13-F5F95E0CCAC4}" type="presOf" srcId="{8DC9E307-3E10-4759-939A-43C02C055AF0}" destId="{660B4B44-C9C5-4E6A-AB9B-8442AAC672AD}" srcOrd="0" destOrd="0" presId="urn:microsoft.com/office/officeart/2005/8/layout/lProcess2"/>
    <dgm:cxn modelId="{A583E2FD-64CA-44EB-AE47-0801A20DD745}" type="presOf" srcId="{847637DE-A840-4656-B2BF-ADBC0266BF41}" destId="{F0FD2481-3118-4E62-83DE-18D93162A20E}" srcOrd="0" destOrd="0" presId="urn:microsoft.com/office/officeart/2005/8/layout/lProcess2"/>
    <dgm:cxn modelId="{CC676872-CD41-457D-A17C-493F05669DBB}" srcId="{5214C1A7-D4A9-485F-943C-370D6EE9A7EF}" destId="{F6D4FA87-69D8-4617-8CD1-E19B40E39171}" srcOrd="1" destOrd="0" parTransId="{5EAB2776-6F47-4C54-8293-D09DEDCF4DA1}" sibTransId="{F3961532-44C4-4A4F-9A6B-4933FA1F77A7}"/>
    <dgm:cxn modelId="{2EED0F5C-168D-47BA-8F20-74977F628810}" type="presOf" srcId="{53A19E75-D85A-4399-A2C5-B676BF211E61}" destId="{A8EC226A-EC27-4676-A2DC-15EAEFDB677E}" srcOrd="1" destOrd="0" presId="urn:microsoft.com/office/officeart/2005/8/layout/lProcess2"/>
    <dgm:cxn modelId="{D5D48A19-67FD-42F9-B1EB-3A7A54C58D12}" srcId="{3834919E-8FE8-4C47-BCEB-A1AE20BB2C24}" destId="{4D408034-717B-4EF8-ACAB-2DF006CDDBE8}" srcOrd="2" destOrd="0" parTransId="{35FC3499-35F3-49C7-A84A-10A908CF5418}" sibTransId="{1F9C7109-4708-41F0-87AA-F355710395EA}"/>
    <dgm:cxn modelId="{00B2402D-8461-464D-A595-DFC82D84049F}" type="presOf" srcId="{BDC414CD-7C56-4176-8C0E-39D4536B22DE}" destId="{BDA56B85-0CA0-4C55-953C-C1AF5F7044F0}" srcOrd="0" destOrd="0" presId="urn:microsoft.com/office/officeart/2005/8/layout/lProcess2"/>
    <dgm:cxn modelId="{147AEA07-53FA-4253-9EF1-B9B9C0FF5DB1}" type="presOf" srcId="{88E149E0-E9C3-4110-8E33-E273BD72497F}" destId="{17E2392C-4DA0-4ED1-89C7-D9034CCD3B5E}" srcOrd="0" destOrd="0" presId="urn:microsoft.com/office/officeart/2005/8/layout/lProcess2"/>
    <dgm:cxn modelId="{BCBEC81A-B565-4D6F-89A8-86BB12E733AE}" srcId="{3834919E-8FE8-4C47-BCEB-A1AE20BB2C24}" destId="{53A19E75-D85A-4399-A2C5-B676BF211E61}" srcOrd="0" destOrd="0" parTransId="{CC53FAEE-4C3E-4573-97AE-5DB936019FE7}" sibTransId="{DD3A4764-9E29-4299-AFC7-AF8A20780AAE}"/>
    <dgm:cxn modelId="{95EA7845-6C43-4FED-8E74-A903EC5F3232}" srcId="{3834919E-8FE8-4C47-BCEB-A1AE20BB2C24}" destId="{0ABF4517-B542-4603-A2B6-0F0EDE008B6D}" srcOrd="3" destOrd="0" parTransId="{D771FE0A-CE1B-4C6D-A1D2-AC669429FE92}" sibTransId="{B46725FA-90F2-4318-9834-9A1DC5ED87BE}"/>
    <dgm:cxn modelId="{B0A1B839-2A0C-4579-8AE2-CACAE7328EBB}" type="presOf" srcId="{E7D94A0D-9D47-4A28-9637-EFFFA3DF1170}" destId="{49AFC800-5704-4037-95FF-18998236800D}" srcOrd="0" destOrd="0" presId="urn:microsoft.com/office/officeart/2005/8/layout/lProcess2"/>
    <dgm:cxn modelId="{8018B927-1E95-406C-9B36-57DF6385EDCB}" srcId="{0ABF4517-B542-4603-A2B6-0F0EDE008B6D}" destId="{A101CE81-FF0A-4CA0-B280-265645D3B761}" srcOrd="5" destOrd="0" parTransId="{A74EBFB6-4A1D-41E8-B608-FB22F07E6604}" sibTransId="{DF666495-2520-42BE-A148-5EF75539E3CA}"/>
    <dgm:cxn modelId="{3218CB24-D036-4746-B244-7F7A33061A2F}" type="presOf" srcId="{D0F4F108-E3E2-40AE-AE3A-2BF595D079AA}" destId="{F2CA4B68-406B-4B1A-9E0B-E2143F1FF870}" srcOrd="0" destOrd="0" presId="urn:microsoft.com/office/officeart/2005/8/layout/lProcess2"/>
    <dgm:cxn modelId="{71D4143A-567D-42E2-9DAA-6EEE5415F302}" type="presOf" srcId="{555B2491-19B6-47EC-9D54-617A9C852734}" destId="{9AAE7988-A99D-43DD-8C36-6D887123F0CB}" srcOrd="0" destOrd="0" presId="urn:microsoft.com/office/officeart/2005/8/layout/lProcess2"/>
    <dgm:cxn modelId="{9DECE007-072E-4D24-88C9-8315B464395B}" type="presOf" srcId="{A101CE81-FF0A-4CA0-B280-265645D3B761}" destId="{547420DF-B50B-4802-B93C-BDF56E6659E3}" srcOrd="0" destOrd="0" presId="urn:microsoft.com/office/officeart/2005/8/layout/lProcess2"/>
    <dgm:cxn modelId="{A494AD8E-47D1-4B1A-9035-F93E65962894}" type="presOf" srcId="{4D408034-717B-4EF8-ACAB-2DF006CDDBE8}" destId="{F1CA6024-26A0-4457-BEF9-CD7D1ED32512}" srcOrd="0" destOrd="0" presId="urn:microsoft.com/office/officeart/2005/8/layout/lProcess2"/>
    <dgm:cxn modelId="{7F6ED930-C448-42F7-995A-F57C06A4C5D6}" srcId="{3834919E-8FE8-4C47-BCEB-A1AE20BB2C24}" destId="{5214C1A7-D4A9-485F-943C-370D6EE9A7EF}" srcOrd="1" destOrd="0" parTransId="{C7C481EC-61F8-492A-A6F4-668D6C01F388}" sibTransId="{29B1170A-066A-4765-BD19-D31EA292DFF6}"/>
    <dgm:cxn modelId="{90C3BD9C-2A78-49A5-8DC9-8B751A7424A7}" type="presOf" srcId="{A3DD9E00-980D-4BFD-A94E-7A6F93D39617}" destId="{DA4FCC61-F421-435C-999D-BBAD5F4D52BE}" srcOrd="0" destOrd="0" presId="urn:microsoft.com/office/officeart/2005/8/layout/lProcess2"/>
    <dgm:cxn modelId="{D1A1BBE0-25DA-411F-97BC-3EFC3D847195}" srcId="{5214C1A7-D4A9-485F-943C-370D6EE9A7EF}" destId="{C3404FF4-03A2-44B0-B2F9-B1A4431CDC94}" srcOrd="0" destOrd="0" parTransId="{72EBBE84-D851-4067-AE84-7BFB7B9EFA95}" sibTransId="{8950D614-8948-4ED1-B9DF-3A125E400DF9}"/>
    <dgm:cxn modelId="{2B5C0325-BCC0-4816-A399-3F0F4563DECE}" srcId="{4D408034-717B-4EF8-ACAB-2DF006CDDBE8}" destId="{7A3BF671-669D-45D7-B6D7-D7BDFCA79DF8}" srcOrd="1" destOrd="0" parTransId="{06B5F69E-0902-41A4-A647-FE443190F97F}" sibTransId="{B2EC0220-F7D5-4069-BCD0-CA47483197D0}"/>
    <dgm:cxn modelId="{EAA9D1CE-54C3-4E47-9B7E-7535CFB78FD3}" srcId="{5214C1A7-D4A9-485F-943C-370D6EE9A7EF}" destId="{A3DD9E00-980D-4BFD-A94E-7A6F93D39617}" srcOrd="5" destOrd="0" parTransId="{5C0D448A-0AC7-4FAF-AF2A-C343146B5E8D}" sibTransId="{772B2BE8-471B-4649-9F42-0A0F66D91056}"/>
    <dgm:cxn modelId="{9C996646-04A8-4B84-B5BA-65BAD4A17546}" type="presOf" srcId="{0ABF4517-B542-4603-A2B6-0F0EDE008B6D}" destId="{6EDC651F-CEAE-488C-A7F0-B2015E43D57E}" srcOrd="1" destOrd="0" presId="urn:microsoft.com/office/officeart/2005/8/layout/lProcess2"/>
    <dgm:cxn modelId="{C1BD705F-7933-4F09-B86A-BF02174134D8}" type="presOf" srcId="{BE8003B0-5F9D-46A6-8DCF-707A0F98CD2C}" destId="{7AECED7F-0416-46F5-884A-D9A869316535}" srcOrd="0" destOrd="0" presId="urn:microsoft.com/office/officeart/2005/8/layout/lProcess2"/>
    <dgm:cxn modelId="{624FAF3F-EE28-4FC7-B706-E8B1C847BD72}" srcId="{4D408034-717B-4EF8-ACAB-2DF006CDDBE8}" destId="{428C14DA-C582-4A8A-879C-31B9633B12BC}" srcOrd="0" destOrd="0" parTransId="{FB887774-8B37-4F43-962E-C674DB3899F5}" sibTransId="{99E3DA7E-07EF-46D9-BADF-86B5FA1A7E7B}"/>
    <dgm:cxn modelId="{C155D6A8-C50A-471C-B683-2B7273340F60}" type="presOf" srcId="{0ABF4517-B542-4603-A2B6-0F0EDE008B6D}" destId="{B0AF2E65-EEBD-4DE7-BBFE-18D61710E750}" srcOrd="0" destOrd="0" presId="urn:microsoft.com/office/officeart/2005/8/layout/lProcess2"/>
    <dgm:cxn modelId="{04FA3C8C-7864-4727-ACA3-A776D6124B48}" srcId="{0ABF4517-B542-4603-A2B6-0F0EDE008B6D}" destId="{E7D94A0D-9D47-4A28-9637-EFFFA3DF1170}" srcOrd="4" destOrd="0" parTransId="{ADAA3319-A992-4589-9CAF-F650BC948FC9}" sibTransId="{16ABF753-E634-4AF4-9266-4B632B08423E}"/>
    <dgm:cxn modelId="{9DC39D40-A5DA-4323-8663-EC4BAF03224C}" srcId="{53A19E75-D85A-4399-A2C5-B676BF211E61}" destId="{847637DE-A840-4656-B2BF-ADBC0266BF41}" srcOrd="0" destOrd="0" parTransId="{D9DE9C9E-B18D-4D9A-8558-53CD7A03E7F5}" sibTransId="{FF951F8E-704F-4B47-B1AC-8020C0EA3E97}"/>
    <dgm:cxn modelId="{2302DB51-CEF5-43AA-8ED5-17F3C370674C}" srcId="{0ABF4517-B542-4603-A2B6-0F0EDE008B6D}" destId="{BDC414CD-7C56-4176-8C0E-39D4536B22DE}" srcOrd="0" destOrd="0" parTransId="{29C1F426-56BC-4013-B9CF-647B77C968C1}" sibTransId="{6F44B8CD-9EBF-4FAF-857A-A99674DCA6AA}"/>
    <dgm:cxn modelId="{331A2B37-BA6B-4302-9264-8DE3C9755735}" type="presOf" srcId="{50B15668-AA1E-48E3-BD2D-2E69CFF1007C}" destId="{B020A7B3-E83D-4653-B822-DBADF316653C}" srcOrd="0" destOrd="0" presId="urn:microsoft.com/office/officeart/2005/8/layout/lProcess2"/>
    <dgm:cxn modelId="{9113AF8E-E866-419A-8CD6-54B6FE0A30CF}" srcId="{0ABF4517-B542-4603-A2B6-0F0EDE008B6D}" destId="{50B15668-AA1E-48E3-BD2D-2E69CFF1007C}" srcOrd="1" destOrd="0" parTransId="{2A547450-23A1-4F6F-A897-7356E1E99D33}" sibTransId="{75138E73-2416-4F29-8A12-D90F8462B4D6}"/>
    <dgm:cxn modelId="{C43256E9-3B3E-4369-9AA8-3E67009A4505}" srcId="{53A19E75-D85A-4399-A2C5-B676BF211E61}" destId="{88E149E0-E9C3-4110-8E33-E273BD72497F}" srcOrd="2" destOrd="0" parTransId="{BD1A503F-0E3C-4B7B-BA8F-47BC61EDF765}" sibTransId="{96C724C5-6321-49A8-8595-EE0A33A8D205}"/>
    <dgm:cxn modelId="{1FEA424C-1BA9-46C7-99A9-654843067276}" srcId="{4D408034-717B-4EF8-ACAB-2DF006CDDBE8}" destId="{8DC9E307-3E10-4759-939A-43C02C055AF0}" srcOrd="4" destOrd="0" parTransId="{5439219A-C9D3-4D0A-8B83-259ED39642BD}" sibTransId="{EAD6D27B-FD34-4B25-85C5-A7926C6431BA}"/>
    <dgm:cxn modelId="{8D867960-24AC-4371-80D5-27722D379AD8}" type="presOf" srcId="{ED7EAF44-D892-43FA-87D5-D7DED7E1CDCE}" destId="{E5A6B675-BA61-4D05-97AA-B65981173A82}" srcOrd="0" destOrd="0" presId="urn:microsoft.com/office/officeart/2005/8/layout/lProcess2"/>
    <dgm:cxn modelId="{CDC6F133-E22D-48E9-87F3-5A9E4E6C63D0}" type="presOf" srcId="{5214C1A7-D4A9-485F-943C-370D6EE9A7EF}" destId="{AB0856E0-D03F-46FC-B1B1-8D038580E82F}" srcOrd="0" destOrd="0" presId="urn:microsoft.com/office/officeart/2005/8/layout/lProcess2"/>
    <dgm:cxn modelId="{1000EC2F-C6BE-44D9-9C9E-66D1005E7C85}" srcId="{5214C1A7-D4A9-485F-943C-370D6EE9A7EF}" destId="{555B2491-19B6-47EC-9D54-617A9C852734}" srcOrd="3" destOrd="0" parTransId="{5B047756-A1D0-490B-B0B4-0A31DD7A7BCD}" sibTransId="{4DF6CAFE-876E-4260-8BD0-CB271FAAF6B1}"/>
    <dgm:cxn modelId="{09EB2F39-C08C-4471-97CB-AE4B54FF51D1}" type="presOf" srcId="{53A19E75-D85A-4399-A2C5-B676BF211E61}" destId="{1A58600C-6A91-4F84-B671-D21747CF7BAB}" srcOrd="0" destOrd="0" presId="urn:microsoft.com/office/officeart/2005/8/layout/lProcess2"/>
    <dgm:cxn modelId="{1BBC65DA-5B70-4B3E-A94C-CB2179384334}" type="presOf" srcId="{613DFBEA-32F4-4868-A8A6-110A4CDA5984}" destId="{8777BD16-F6C6-470F-8AEB-A990D0EBAD6B}" srcOrd="0" destOrd="0" presId="urn:microsoft.com/office/officeart/2005/8/layout/lProcess2"/>
    <dgm:cxn modelId="{67C393FC-0260-445C-98D1-5FDFBD21CDC2}" srcId="{53A19E75-D85A-4399-A2C5-B676BF211E61}" destId="{ED7EAF44-D892-43FA-87D5-D7DED7E1CDCE}" srcOrd="5" destOrd="0" parTransId="{931FFBA0-BBA9-4878-A158-A34E0EE67A19}" sibTransId="{8C9705D9-708B-4740-A577-7863D7A462EA}"/>
    <dgm:cxn modelId="{E39C26EC-BAD8-4C49-A1F6-CD85D710FF11}" type="presOf" srcId="{5214C1A7-D4A9-485F-943C-370D6EE9A7EF}" destId="{0FB38E92-82CC-41A9-8DBB-E44E0C01E32A}" srcOrd="1" destOrd="0" presId="urn:microsoft.com/office/officeart/2005/8/layout/lProcess2"/>
    <dgm:cxn modelId="{4FC5D5B1-BD8A-49CB-A58C-11666EF1A8CC}" type="presOf" srcId="{49FAAC00-5507-4730-B9D7-4671FB4B2E11}" destId="{AC89CCF0-FA09-4114-99AA-CE60361569B4}" srcOrd="0" destOrd="0" presId="urn:microsoft.com/office/officeart/2005/8/layout/lProcess2"/>
    <dgm:cxn modelId="{33535E3A-D847-4BBB-A0A5-825C37EDBA29}" srcId="{0ABF4517-B542-4603-A2B6-0F0EDE008B6D}" destId="{D0F4F108-E3E2-40AE-AE3A-2BF595D079AA}" srcOrd="2" destOrd="0" parTransId="{79333211-8640-4117-9811-AA02E0DD878A}" sibTransId="{87130CB0-7BEB-4B8D-AC4D-F8CF34387E0B}"/>
    <dgm:cxn modelId="{C009BA2D-4C4C-458A-9E44-B12E1F13D860}" srcId="{53A19E75-D85A-4399-A2C5-B676BF211E61}" destId="{613DFBEA-32F4-4868-A8A6-110A4CDA5984}" srcOrd="3" destOrd="0" parTransId="{C5C34E6D-8F09-4A86-9C10-D5F34ACEBF1D}" sibTransId="{9ECA991A-1B04-494C-8C3D-039BB226CA3C}"/>
    <dgm:cxn modelId="{BF7EC094-36B2-45FD-9F24-EF34DBE107EE}" srcId="{53A19E75-D85A-4399-A2C5-B676BF211E61}" destId="{49FAAC00-5507-4730-B9D7-4671FB4B2E11}" srcOrd="1" destOrd="0" parTransId="{04BD002C-BCE5-47AE-BDBA-F7846F6868AB}" sibTransId="{66AF2BC2-B9DA-40C4-960E-5C6B09D5946B}"/>
    <dgm:cxn modelId="{A2A60EEE-F0EA-4236-B97C-561F230F91D6}" srcId="{4D408034-717B-4EF8-ACAB-2DF006CDDBE8}" destId="{BE8003B0-5F9D-46A6-8DCF-707A0F98CD2C}" srcOrd="3" destOrd="0" parTransId="{D753506D-F77F-410D-A5B4-155E7609A005}" sibTransId="{19A92C9E-266B-46BF-8CB1-92E3FBEC3E3F}"/>
    <dgm:cxn modelId="{55693E0F-E87D-45DA-ABA1-18719247A66C}" type="presOf" srcId="{F6D4FA87-69D8-4617-8CD1-E19B40E39171}" destId="{F5D3A9D6-69AA-4E35-B2FC-D5100142A0CF}" srcOrd="0" destOrd="0" presId="urn:microsoft.com/office/officeart/2005/8/layout/lProcess2"/>
    <dgm:cxn modelId="{D6CE5C4F-D9D3-4FCB-B1E0-BC8C7D04530B}" type="presOf" srcId="{12C4504C-D7F2-4BAA-AF4A-D5D6743ABEC6}" destId="{496AAF3E-3CFF-4748-AE61-10A45ADACBBB}" srcOrd="0" destOrd="0" presId="urn:microsoft.com/office/officeart/2005/8/layout/lProcess2"/>
    <dgm:cxn modelId="{C000B7F0-2500-4206-9AD6-797F6E88AC9B}" type="presOf" srcId="{B20DA362-FF01-446C-9561-EF9D5E125FED}" destId="{1D592D6A-96A1-4F6A-8ED4-75C7E5A40085}" srcOrd="0" destOrd="0" presId="urn:microsoft.com/office/officeart/2005/8/layout/lProcess2"/>
    <dgm:cxn modelId="{8385C29A-62A0-422E-B950-82E99615839B}" srcId="{0ABF4517-B542-4603-A2B6-0F0EDE008B6D}" destId="{A4449A77-D8F8-4F8A-9386-1C38BC3D306A}" srcOrd="3" destOrd="0" parTransId="{28CA29F8-D5AF-437D-A942-F2DAB9A9C5D3}" sibTransId="{8B2AC812-FFB1-4032-A8E5-1762C1405382}"/>
    <dgm:cxn modelId="{63B950A8-1B83-4746-A159-EFDC47846107}" type="presOf" srcId="{CD6E985D-F340-4C83-B42D-F47CDEB9B189}" destId="{D2533991-F35A-48A4-B1FE-AD24CF87E002}" srcOrd="0" destOrd="0" presId="urn:microsoft.com/office/officeart/2005/8/layout/lProcess2"/>
    <dgm:cxn modelId="{B9B748A6-803A-4BA1-BDAD-12A4CE48D42D}" type="presOf" srcId="{4D408034-717B-4EF8-ACAB-2DF006CDDBE8}" destId="{18FB927C-D441-4122-8832-B840E7ABC29B}" srcOrd="1" destOrd="0" presId="urn:microsoft.com/office/officeart/2005/8/layout/lProcess2"/>
    <dgm:cxn modelId="{50014725-20BA-45BA-982A-359A1A5BD733}" srcId="{5214C1A7-D4A9-485F-943C-370D6EE9A7EF}" destId="{12C4504C-D7F2-4BAA-AF4A-D5D6743ABEC6}" srcOrd="4" destOrd="0" parTransId="{64F34C37-8AB6-429E-A821-FF39FC434A85}" sibTransId="{054F0935-C934-47C9-92F1-326F7337104E}"/>
    <dgm:cxn modelId="{31AAD82D-5831-4445-AC91-3A36CB11C4BD}" type="presOf" srcId="{3834919E-8FE8-4C47-BCEB-A1AE20BB2C24}" destId="{7ABDBF5C-CBFD-4AA7-80E6-CB65BFC886B0}" srcOrd="0" destOrd="0" presId="urn:microsoft.com/office/officeart/2005/8/layout/lProcess2"/>
    <dgm:cxn modelId="{593E01F4-E037-4BE5-B5CC-7910B321F8FF}" srcId="{5214C1A7-D4A9-485F-943C-370D6EE9A7EF}" destId="{3D38F197-5F98-4871-92A0-B8EC038755F2}" srcOrd="2" destOrd="0" parTransId="{E8EA762B-E590-440B-B2B9-B3E938CBCBB0}" sibTransId="{89F3DB23-367F-4B17-95A6-CC0B752EA394}"/>
    <dgm:cxn modelId="{81E689B7-3606-4846-8B07-C402BEE6DF9E}" type="presOf" srcId="{7C6F039E-B5AB-4DF1-946D-EDE32C0D07A3}" destId="{3906238C-F80D-40AD-B71F-77268A580465}" srcOrd="0" destOrd="0" presId="urn:microsoft.com/office/officeart/2005/8/layout/lProcess2"/>
    <dgm:cxn modelId="{4CDC1862-0CC1-47A5-ABC4-E7263C9BF0CE}" type="presOf" srcId="{A4449A77-D8F8-4F8A-9386-1C38BC3D306A}" destId="{408EC61D-0855-4F8F-8195-D8D24A10305C}" srcOrd="0" destOrd="0" presId="urn:microsoft.com/office/officeart/2005/8/layout/lProcess2"/>
    <dgm:cxn modelId="{E5469A46-1D63-4F5D-A3A6-26AE1954E9E2}" type="presOf" srcId="{428C14DA-C582-4A8A-879C-31B9633B12BC}" destId="{C16267E8-D7A6-486E-B405-689625044FDF}" srcOrd="0" destOrd="0" presId="urn:microsoft.com/office/officeart/2005/8/layout/lProcess2"/>
    <dgm:cxn modelId="{33B9BBED-F53E-454B-B6DF-453302A30475}" type="presOf" srcId="{3D38F197-5F98-4871-92A0-B8EC038755F2}" destId="{F594E688-035E-429D-9850-81E2AE9CA0E0}" srcOrd="0" destOrd="0" presId="urn:microsoft.com/office/officeart/2005/8/layout/lProcess2"/>
    <dgm:cxn modelId="{695EF07D-9D78-477F-A63F-801099ED6779}" srcId="{53A19E75-D85A-4399-A2C5-B676BF211E61}" destId="{B20DA362-FF01-446C-9561-EF9D5E125FED}" srcOrd="4" destOrd="0" parTransId="{BEB684DE-56F0-492B-BF65-3036F58E3EFE}" sibTransId="{693D7520-844E-4F35-881D-8149FA26E747}"/>
    <dgm:cxn modelId="{7A6BF4BA-6265-4273-BE91-F945F4A5000D}" type="presOf" srcId="{7A3BF671-669D-45D7-B6D7-D7BDFCA79DF8}" destId="{BFDEB29D-E973-428A-9E09-CAD3A9F22D79}" srcOrd="0" destOrd="0" presId="urn:microsoft.com/office/officeart/2005/8/layout/lProcess2"/>
    <dgm:cxn modelId="{B658147A-B589-476E-9858-122417552D3E}" srcId="{4D408034-717B-4EF8-ACAB-2DF006CDDBE8}" destId="{7C6F039E-B5AB-4DF1-946D-EDE32C0D07A3}" srcOrd="5" destOrd="0" parTransId="{D008EAB9-75CB-4F14-87B5-5863CE4F32E3}" sibTransId="{F28FE669-EB90-433D-8857-C43F3F67A8BE}"/>
    <dgm:cxn modelId="{F05DE010-1146-4685-A2BD-E49B3DF86149}" type="presParOf" srcId="{7ABDBF5C-CBFD-4AA7-80E6-CB65BFC886B0}" destId="{A5B924BD-1FE4-41FD-8AED-FE3C47028774}" srcOrd="0" destOrd="0" presId="urn:microsoft.com/office/officeart/2005/8/layout/lProcess2"/>
    <dgm:cxn modelId="{A3692BCA-881F-43A4-89F5-0C2B2A3BB1E7}" type="presParOf" srcId="{A5B924BD-1FE4-41FD-8AED-FE3C47028774}" destId="{1A58600C-6A91-4F84-B671-D21747CF7BAB}" srcOrd="0" destOrd="0" presId="urn:microsoft.com/office/officeart/2005/8/layout/lProcess2"/>
    <dgm:cxn modelId="{D331FE44-84C5-4D99-9BBF-539E2B5CA4DC}" type="presParOf" srcId="{A5B924BD-1FE4-41FD-8AED-FE3C47028774}" destId="{A8EC226A-EC27-4676-A2DC-15EAEFDB677E}" srcOrd="1" destOrd="0" presId="urn:microsoft.com/office/officeart/2005/8/layout/lProcess2"/>
    <dgm:cxn modelId="{9B859CC4-8A30-4793-B683-B9DFB0E809A0}" type="presParOf" srcId="{A5B924BD-1FE4-41FD-8AED-FE3C47028774}" destId="{82F73EA4-4930-4A2A-A74F-0CA0B9924BF9}" srcOrd="2" destOrd="0" presId="urn:microsoft.com/office/officeart/2005/8/layout/lProcess2"/>
    <dgm:cxn modelId="{523FCA24-AFC1-44EB-A361-BFC096F05CA1}" type="presParOf" srcId="{82F73EA4-4930-4A2A-A74F-0CA0B9924BF9}" destId="{C3753CC8-5E5F-432B-B445-F2E8FABB810E}" srcOrd="0" destOrd="0" presId="urn:microsoft.com/office/officeart/2005/8/layout/lProcess2"/>
    <dgm:cxn modelId="{E44F3A4C-4ED2-4D49-8A6D-0E82D6EAEE5C}" type="presParOf" srcId="{C3753CC8-5E5F-432B-B445-F2E8FABB810E}" destId="{F0FD2481-3118-4E62-83DE-18D93162A20E}" srcOrd="0" destOrd="0" presId="urn:microsoft.com/office/officeart/2005/8/layout/lProcess2"/>
    <dgm:cxn modelId="{23E1D870-DB3F-4E22-93D8-34DBDB1F4A23}" type="presParOf" srcId="{C3753CC8-5E5F-432B-B445-F2E8FABB810E}" destId="{D0A695DA-26BB-487F-B7D9-6C6A04428485}" srcOrd="1" destOrd="0" presId="urn:microsoft.com/office/officeart/2005/8/layout/lProcess2"/>
    <dgm:cxn modelId="{4BC3991D-C000-4CBE-B45F-F4F5404EB81A}" type="presParOf" srcId="{C3753CC8-5E5F-432B-B445-F2E8FABB810E}" destId="{AC89CCF0-FA09-4114-99AA-CE60361569B4}" srcOrd="2" destOrd="0" presId="urn:microsoft.com/office/officeart/2005/8/layout/lProcess2"/>
    <dgm:cxn modelId="{C40105EB-B56A-468F-86C1-3A9488DB570D}" type="presParOf" srcId="{C3753CC8-5E5F-432B-B445-F2E8FABB810E}" destId="{B6103DE1-C490-46F6-B52C-91E6EA7B017D}" srcOrd="3" destOrd="0" presId="urn:microsoft.com/office/officeart/2005/8/layout/lProcess2"/>
    <dgm:cxn modelId="{F4B996F5-1C25-4E1F-A8CA-219C7FBA4EDD}" type="presParOf" srcId="{C3753CC8-5E5F-432B-B445-F2E8FABB810E}" destId="{17E2392C-4DA0-4ED1-89C7-D9034CCD3B5E}" srcOrd="4" destOrd="0" presId="urn:microsoft.com/office/officeart/2005/8/layout/lProcess2"/>
    <dgm:cxn modelId="{6928CB8D-A235-497C-91F6-2EA1E1F9B900}" type="presParOf" srcId="{C3753CC8-5E5F-432B-B445-F2E8FABB810E}" destId="{D6336E3D-7866-493C-B5B8-3F7B8CC40ABB}" srcOrd="5" destOrd="0" presId="urn:microsoft.com/office/officeart/2005/8/layout/lProcess2"/>
    <dgm:cxn modelId="{C95978F1-28FE-435C-9A1D-146B638B4C3A}" type="presParOf" srcId="{C3753CC8-5E5F-432B-B445-F2E8FABB810E}" destId="{8777BD16-F6C6-470F-8AEB-A990D0EBAD6B}" srcOrd="6" destOrd="0" presId="urn:microsoft.com/office/officeart/2005/8/layout/lProcess2"/>
    <dgm:cxn modelId="{FE8F6D16-04DE-4A4C-9E22-2E1029101DB0}" type="presParOf" srcId="{C3753CC8-5E5F-432B-B445-F2E8FABB810E}" destId="{C2C17AAF-8C40-466B-BEFB-2382011FD30F}" srcOrd="7" destOrd="0" presId="urn:microsoft.com/office/officeart/2005/8/layout/lProcess2"/>
    <dgm:cxn modelId="{7E34811D-75C5-4A55-B23D-0CB32DC826AB}" type="presParOf" srcId="{C3753CC8-5E5F-432B-B445-F2E8FABB810E}" destId="{1D592D6A-96A1-4F6A-8ED4-75C7E5A40085}" srcOrd="8" destOrd="0" presId="urn:microsoft.com/office/officeart/2005/8/layout/lProcess2"/>
    <dgm:cxn modelId="{192D224D-BB50-4BAC-A8F5-0EBDF2DF8E73}" type="presParOf" srcId="{C3753CC8-5E5F-432B-B445-F2E8FABB810E}" destId="{BCC6F6B4-61DB-4749-9A42-A83AA1F04A08}" srcOrd="9" destOrd="0" presId="urn:microsoft.com/office/officeart/2005/8/layout/lProcess2"/>
    <dgm:cxn modelId="{20693A67-FCE2-40C1-849B-B81D119B2E36}" type="presParOf" srcId="{C3753CC8-5E5F-432B-B445-F2E8FABB810E}" destId="{E5A6B675-BA61-4D05-97AA-B65981173A82}" srcOrd="10" destOrd="0" presId="urn:microsoft.com/office/officeart/2005/8/layout/lProcess2"/>
    <dgm:cxn modelId="{A775D929-A9F7-49E2-8D4F-E047CC88CC32}" type="presParOf" srcId="{7ABDBF5C-CBFD-4AA7-80E6-CB65BFC886B0}" destId="{5DEE96E7-74B2-410B-A07E-76ED25F2D516}" srcOrd="1" destOrd="0" presId="urn:microsoft.com/office/officeart/2005/8/layout/lProcess2"/>
    <dgm:cxn modelId="{75500D5F-3911-4F9F-B315-D25D0ECC5D34}" type="presParOf" srcId="{7ABDBF5C-CBFD-4AA7-80E6-CB65BFC886B0}" destId="{2A014BEB-2D07-40C1-AA64-D1D68A3CA3BF}" srcOrd="2" destOrd="0" presId="urn:microsoft.com/office/officeart/2005/8/layout/lProcess2"/>
    <dgm:cxn modelId="{4456B64F-2FAB-4BB8-B337-B9B9D2453128}" type="presParOf" srcId="{2A014BEB-2D07-40C1-AA64-D1D68A3CA3BF}" destId="{AB0856E0-D03F-46FC-B1B1-8D038580E82F}" srcOrd="0" destOrd="0" presId="urn:microsoft.com/office/officeart/2005/8/layout/lProcess2"/>
    <dgm:cxn modelId="{D30CBC58-92F7-41DA-AC47-ECE0FD4BFF29}" type="presParOf" srcId="{2A014BEB-2D07-40C1-AA64-D1D68A3CA3BF}" destId="{0FB38E92-82CC-41A9-8DBB-E44E0C01E32A}" srcOrd="1" destOrd="0" presId="urn:microsoft.com/office/officeart/2005/8/layout/lProcess2"/>
    <dgm:cxn modelId="{431B0F9E-DCA5-4E6B-ABA3-3E2CEEEA956D}" type="presParOf" srcId="{2A014BEB-2D07-40C1-AA64-D1D68A3CA3BF}" destId="{39A0EA2C-35D1-4376-9FDD-548A9AB05A35}" srcOrd="2" destOrd="0" presId="urn:microsoft.com/office/officeart/2005/8/layout/lProcess2"/>
    <dgm:cxn modelId="{85E7B5EC-85B5-4753-B9B9-F3C9138CBEAC}" type="presParOf" srcId="{39A0EA2C-35D1-4376-9FDD-548A9AB05A35}" destId="{B8BC8856-BA3D-4686-8805-A9DA7BE86CB8}" srcOrd="0" destOrd="0" presId="urn:microsoft.com/office/officeart/2005/8/layout/lProcess2"/>
    <dgm:cxn modelId="{C50C0771-819C-43BF-8C88-4F3520D030E5}" type="presParOf" srcId="{B8BC8856-BA3D-4686-8805-A9DA7BE86CB8}" destId="{828A9A91-1191-4B3B-8D4B-A815E73EB57B}" srcOrd="0" destOrd="0" presId="urn:microsoft.com/office/officeart/2005/8/layout/lProcess2"/>
    <dgm:cxn modelId="{7A9F31A1-9A2B-4022-B160-12BF45757F23}" type="presParOf" srcId="{B8BC8856-BA3D-4686-8805-A9DA7BE86CB8}" destId="{66C6873D-262B-4AA1-AB0A-29BC2A37D108}" srcOrd="1" destOrd="0" presId="urn:microsoft.com/office/officeart/2005/8/layout/lProcess2"/>
    <dgm:cxn modelId="{61327B2D-50A4-4FF5-9F75-9F421ACA23A9}" type="presParOf" srcId="{B8BC8856-BA3D-4686-8805-A9DA7BE86CB8}" destId="{F5D3A9D6-69AA-4E35-B2FC-D5100142A0CF}" srcOrd="2" destOrd="0" presId="urn:microsoft.com/office/officeart/2005/8/layout/lProcess2"/>
    <dgm:cxn modelId="{1443BF5E-8182-4C43-B4F1-9E44CF66A221}" type="presParOf" srcId="{B8BC8856-BA3D-4686-8805-A9DA7BE86CB8}" destId="{891C29FE-4612-4CAA-A847-114CA9D7A322}" srcOrd="3" destOrd="0" presId="urn:microsoft.com/office/officeart/2005/8/layout/lProcess2"/>
    <dgm:cxn modelId="{C844FFC0-B6D8-45A9-9419-F1CC520A9CD7}" type="presParOf" srcId="{B8BC8856-BA3D-4686-8805-A9DA7BE86CB8}" destId="{F594E688-035E-429D-9850-81E2AE9CA0E0}" srcOrd="4" destOrd="0" presId="urn:microsoft.com/office/officeart/2005/8/layout/lProcess2"/>
    <dgm:cxn modelId="{752B983F-5935-4294-B13B-3C777C4837F6}" type="presParOf" srcId="{B8BC8856-BA3D-4686-8805-A9DA7BE86CB8}" destId="{7D2949C0-3365-46D9-86CD-A8FA755B697C}" srcOrd="5" destOrd="0" presId="urn:microsoft.com/office/officeart/2005/8/layout/lProcess2"/>
    <dgm:cxn modelId="{B3BC5488-867E-49EE-AB63-1AFA12862890}" type="presParOf" srcId="{B8BC8856-BA3D-4686-8805-A9DA7BE86CB8}" destId="{9AAE7988-A99D-43DD-8C36-6D887123F0CB}" srcOrd="6" destOrd="0" presId="urn:microsoft.com/office/officeart/2005/8/layout/lProcess2"/>
    <dgm:cxn modelId="{90F9171F-D010-4FE6-B46A-A3246A4E04C3}" type="presParOf" srcId="{B8BC8856-BA3D-4686-8805-A9DA7BE86CB8}" destId="{37883C33-711C-4B3F-9FEC-270345AF03C0}" srcOrd="7" destOrd="0" presId="urn:microsoft.com/office/officeart/2005/8/layout/lProcess2"/>
    <dgm:cxn modelId="{F8F7589A-89A1-4D8E-AAD9-4E713731CA4F}" type="presParOf" srcId="{B8BC8856-BA3D-4686-8805-A9DA7BE86CB8}" destId="{496AAF3E-3CFF-4748-AE61-10A45ADACBBB}" srcOrd="8" destOrd="0" presId="urn:microsoft.com/office/officeart/2005/8/layout/lProcess2"/>
    <dgm:cxn modelId="{8F4AFBE5-D15B-41F3-BA56-366C99388F25}" type="presParOf" srcId="{B8BC8856-BA3D-4686-8805-A9DA7BE86CB8}" destId="{4FBC0909-2A88-4954-AB29-812D5D660A41}" srcOrd="9" destOrd="0" presId="urn:microsoft.com/office/officeart/2005/8/layout/lProcess2"/>
    <dgm:cxn modelId="{70FB463E-4C58-4160-A7D2-20E977F338ED}" type="presParOf" srcId="{B8BC8856-BA3D-4686-8805-A9DA7BE86CB8}" destId="{DA4FCC61-F421-435C-999D-BBAD5F4D52BE}" srcOrd="10" destOrd="0" presId="urn:microsoft.com/office/officeart/2005/8/layout/lProcess2"/>
    <dgm:cxn modelId="{0CB76916-D355-4618-82FF-33D2541B546B}" type="presParOf" srcId="{7ABDBF5C-CBFD-4AA7-80E6-CB65BFC886B0}" destId="{061A4DA5-C9CE-45EB-A32E-1D9B1F2DDF66}" srcOrd="3" destOrd="0" presId="urn:microsoft.com/office/officeart/2005/8/layout/lProcess2"/>
    <dgm:cxn modelId="{D3DF64AC-B087-4328-A544-8CAB2CFABA04}" type="presParOf" srcId="{7ABDBF5C-CBFD-4AA7-80E6-CB65BFC886B0}" destId="{25536F09-C101-415E-A133-D75FF02BC808}" srcOrd="4" destOrd="0" presId="urn:microsoft.com/office/officeart/2005/8/layout/lProcess2"/>
    <dgm:cxn modelId="{744CCF05-BA92-43F2-8D80-9CF4DF29E7B6}" type="presParOf" srcId="{25536F09-C101-415E-A133-D75FF02BC808}" destId="{F1CA6024-26A0-4457-BEF9-CD7D1ED32512}" srcOrd="0" destOrd="0" presId="urn:microsoft.com/office/officeart/2005/8/layout/lProcess2"/>
    <dgm:cxn modelId="{88E3C03A-BBDF-4AE9-894E-0D2675130CCE}" type="presParOf" srcId="{25536F09-C101-415E-A133-D75FF02BC808}" destId="{18FB927C-D441-4122-8832-B840E7ABC29B}" srcOrd="1" destOrd="0" presId="urn:microsoft.com/office/officeart/2005/8/layout/lProcess2"/>
    <dgm:cxn modelId="{1328DB01-A077-4654-A8BA-6EB9AC813BDA}" type="presParOf" srcId="{25536F09-C101-415E-A133-D75FF02BC808}" destId="{E458B58A-3DCE-46CF-97DF-A30CB2AFF869}" srcOrd="2" destOrd="0" presId="urn:microsoft.com/office/officeart/2005/8/layout/lProcess2"/>
    <dgm:cxn modelId="{4E2DE7E4-9F9D-4D4E-97DA-CBB886CE62D8}" type="presParOf" srcId="{E458B58A-3DCE-46CF-97DF-A30CB2AFF869}" destId="{818E15A7-DFE8-4F6D-82F5-3151CBE19863}" srcOrd="0" destOrd="0" presId="urn:microsoft.com/office/officeart/2005/8/layout/lProcess2"/>
    <dgm:cxn modelId="{B78F23D6-C62B-4AC1-BD97-CAB098C5434C}" type="presParOf" srcId="{818E15A7-DFE8-4F6D-82F5-3151CBE19863}" destId="{C16267E8-D7A6-486E-B405-689625044FDF}" srcOrd="0" destOrd="0" presId="urn:microsoft.com/office/officeart/2005/8/layout/lProcess2"/>
    <dgm:cxn modelId="{D67632F1-401F-4678-A00B-6722D111F6A9}" type="presParOf" srcId="{818E15A7-DFE8-4F6D-82F5-3151CBE19863}" destId="{D9D58A91-84D5-4B7B-A886-EAE220A0EB80}" srcOrd="1" destOrd="0" presId="urn:microsoft.com/office/officeart/2005/8/layout/lProcess2"/>
    <dgm:cxn modelId="{CB8E2C0E-E2DC-45ED-89F0-A11977C2DB88}" type="presParOf" srcId="{818E15A7-DFE8-4F6D-82F5-3151CBE19863}" destId="{BFDEB29D-E973-428A-9E09-CAD3A9F22D79}" srcOrd="2" destOrd="0" presId="urn:microsoft.com/office/officeart/2005/8/layout/lProcess2"/>
    <dgm:cxn modelId="{74018CE2-D3CF-4B06-9DC1-A5B444152DE1}" type="presParOf" srcId="{818E15A7-DFE8-4F6D-82F5-3151CBE19863}" destId="{A7E5FEFA-5B9F-4B2E-B9A8-00B1F171B185}" srcOrd="3" destOrd="0" presId="urn:microsoft.com/office/officeart/2005/8/layout/lProcess2"/>
    <dgm:cxn modelId="{39940C33-8DCE-4642-8406-D3004886D033}" type="presParOf" srcId="{818E15A7-DFE8-4F6D-82F5-3151CBE19863}" destId="{D2533991-F35A-48A4-B1FE-AD24CF87E002}" srcOrd="4" destOrd="0" presId="urn:microsoft.com/office/officeart/2005/8/layout/lProcess2"/>
    <dgm:cxn modelId="{74EF085C-75E6-41E1-B0CE-5BCDA374F974}" type="presParOf" srcId="{818E15A7-DFE8-4F6D-82F5-3151CBE19863}" destId="{214EF254-FEE7-4516-8A71-B26F06D3EF79}" srcOrd="5" destOrd="0" presId="urn:microsoft.com/office/officeart/2005/8/layout/lProcess2"/>
    <dgm:cxn modelId="{AE98BCE7-3425-4F53-A13D-2CDEDB0CBB5A}" type="presParOf" srcId="{818E15A7-DFE8-4F6D-82F5-3151CBE19863}" destId="{7AECED7F-0416-46F5-884A-D9A869316535}" srcOrd="6" destOrd="0" presId="urn:microsoft.com/office/officeart/2005/8/layout/lProcess2"/>
    <dgm:cxn modelId="{644AFC30-CD72-4199-851B-C8A8FE064D3C}" type="presParOf" srcId="{818E15A7-DFE8-4F6D-82F5-3151CBE19863}" destId="{ABDFEEB9-7D64-478B-99D5-55CC2C8393A0}" srcOrd="7" destOrd="0" presId="urn:microsoft.com/office/officeart/2005/8/layout/lProcess2"/>
    <dgm:cxn modelId="{E2DAB884-1E0F-42C2-87ED-C07DB50B8D54}" type="presParOf" srcId="{818E15A7-DFE8-4F6D-82F5-3151CBE19863}" destId="{660B4B44-C9C5-4E6A-AB9B-8442AAC672AD}" srcOrd="8" destOrd="0" presId="urn:microsoft.com/office/officeart/2005/8/layout/lProcess2"/>
    <dgm:cxn modelId="{99424AF0-0CC9-43AC-8401-A4316B4CC49C}" type="presParOf" srcId="{818E15A7-DFE8-4F6D-82F5-3151CBE19863}" destId="{0CBEE261-C33E-4E90-8C70-0F8E96D302A0}" srcOrd="9" destOrd="0" presId="urn:microsoft.com/office/officeart/2005/8/layout/lProcess2"/>
    <dgm:cxn modelId="{31C679C8-D8F3-4CD2-99BF-457486C32A99}" type="presParOf" srcId="{818E15A7-DFE8-4F6D-82F5-3151CBE19863}" destId="{3906238C-F80D-40AD-B71F-77268A580465}" srcOrd="10" destOrd="0" presId="urn:microsoft.com/office/officeart/2005/8/layout/lProcess2"/>
    <dgm:cxn modelId="{B19DF707-946F-4D9A-9FEE-479989B90DBA}" type="presParOf" srcId="{7ABDBF5C-CBFD-4AA7-80E6-CB65BFC886B0}" destId="{62166913-AA38-4810-B446-493D139DBD70}" srcOrd="5" destOrd="0" presId="urn:microsoft.com/office/officeart/2005/8/layout/lProcess2"/>
    <dgm:cxn modelId="{AF652077-CE17-4CF9-BFFB-7F3A5BE2055D}" type="presParOf" srcId="{7ABDBF5C-CBFD-4AA7-80E6-CB65BFC886B0}" destId="{E280E51A-27F7-4133-A3F9-688BD0E07A6D}" srcOrd="6" destOrd="0" presId="urn:microsoft.com/office/officeart/2005/8/layout/lProcess2"/>
    <dgm:cxn modelId="{38487649-867A-4382-B9E2-97AD625D50A4}" type="presParOf" srcId="{E280E51A-27F7-4133-A3F9-688BD0E07A6D}" destId="{B0AF2E65-EEBD-4DE7-BBFE-18D61710E750}" srcOrd="0" destOrd="0" presId="urn:microsoft.com/office/officeart/2005/8/layout/lProcess2"/>
    <dgm:cxn modelId="{C80CED57-234C-43AE-8333-0E9E3D3106DA}" type="presParOf" srcId="{E280E51A-27F7-4133-A3F9-688BD0E07A6D}" destId="{6EDC651F-CEAE-488C-A7F0-B2015E43D57E}" srcOrd="1" destOrd="0" presId="urn:microsoft.com/office/officeart/2005/8/layout/lProcess2"/>
    <dgm:cxn modelId="{B57A4F46-F6C6-4440-92F0-511E370CCB4B}" type="presParOf" srcId="{E280E51A-27F7-4133-A3F9-688BD0E07A6D}" destId="{97B7A696-9B52-40FA-91EE-24F6BE9C0A32}" srcOrd="2" destOrd="0" presId="urn:microsoft.com/office/officeart/2005/8/layout/lProcess2"/>
    <dgm:cxn modelId="{0999128B-6F21-4E52-A7A8-07315B8775C4}" type="presParOf" srcId="{97B7A696-9B52-40FA-91EE-24F6BE9C0A32}" destId="{E5B499D0-CFFE-40F0-9464-FEA15DFBFD4A}" srcOrd="0" destOrd="0" presId="urn:microsoft.com/office/officeart/2005/8/layout/lProcess2"/>
    <dgm:cxn modelId="{E91AE535-9868-4686-BD73-4C37A72339FB}" type="presParOf" srcId="{E5B499D0-CFFE-40F0-9464-FEA15DFBFD4A}" destId="{BDA56B85-0CA0-4C55-953C-C1AF5F7044F0}" srcOrd="0" destOrd="0" presId="urn:microsoft.com/office/officeart/2005/8/layout/lProcess2"/>
    <dgm:cxn modelId="{74734418-BDA6-48A6-BADB-0B7BBDFF7F9F}" type="presParOf" srcId="{E5B499D0-CFFE-40F0-9464-FEA15DFBFD4A}" destId="{A1FEF2E6-A647-4F3B-A13D-ED003A9BC2C7}" srcOrd="1" destOrd="0" presId="urn:microsoft.com/office/officeart/2005/8/layout/lProcess2"/>
    <dgm:cxn modelId="{0C1C8D1A-6454-4D65-BEAC-6DB362CF89C6}" type="presParOf" srcId="{E5B499D0-CFFE-40F0-9464-FEA15DFBFD4A}" destId="{B020A7B3-E83D-4653-B822-DBADF316653C}" srcOrd="2" destOrd="0" presId="urn:microsoft.com/office/officeart/2005/8/layout/lProcess2"/>
    <dgm:cxn modelId="{BC8005AA-4E0E-4362-8641-C82A8D51B59D}" type="presParOf" srcId="{E5B499D0-CFFE-40F0-9464-FEA15DFBFD4A}" destId="{914B6FAB-032F-436A-A1F2-45788EB4FC69}" srcOrd="3" destOrd="0" presId="urn:microsoft.com/office/officeart/2005/8/layout/lProcess2"/>
    <dgm:cxn modelId="{796AC448-CF3D-45CA-961B-05953F83F3EC}" type="presParOf" srcId="{E5B499D0-CFFE-40F0-9464-FEA15DFBFD4A}" destId="{F2CA4B68-406B-4B1A-9E0B-E2143F1FF870}" srcOrd="4" destOrd="0" presId="urn:microsoft.com/office/officeart/2005/8/layout/lProcess2"/>
    <dgm:cxn modelId="{463848CF-B385-4F1E-8544-3F778E38EDA3}" type="presParOf" srcId="{E5B499D0-CFFE-40F0-9464-FEA15DFBFD4A}" destId="{EDFD00C9-3633-4486-8D1A-82B1E1137339}" srcOrd="5" destOrd="0" presId="urn:microsoft.com/office/officeart/2005/8/layout/lProcess2"/>
    <dgm:cxn modelId="{54BDF1F4-C696-4561-93AC-13853A31606C}" type="presParOf" srcId="{E5B499D0-CFFE-40F0-9464-FEA15DFBFD4A}" destId="{408EC61D-0855-4F8F-8195-D8D24A10305C}" srcOrd="6" destOrd="0" presId="urn:microsoft.com/office/officeart/2005/8/layout/lProcess2"/>
    <dgm:cxn modelId="{399158AB-E695-4E0B-9B2F-8939909F03B7}" type="presParOf" srcId="{E5B499D0-CFFE-40F0-9464-FEA15DFBFD4A}" destId="{95AE1ABD-799E-4659-A22F-73B2124D42BB}" srcOrd="7" destOrd="0" presId="urn:microsoft.com/office/officeart/2005/8/layout/lProcess2"/>
    <dgm:cxn modelId="{915EE3DA-D52F-447A-9C5C-6D717969C2A7}" type="presParOf" srcId="{E5B499D0-CFFE-40F0-9464-FEA15DFBFD4A}" destId="{49AFC800-5704-4037-95FF-18998236800D}" srcOrd="8" destOrd="0" presId="urn:microsoft.com/office/officeart/2005/8/layout/lProcess2"/>
    <dgm:cxn modelId="{7744B12C-9014-4158-9CCD-DD2249CAA724}" type="presParOf" srcId="{E5B499D0-CFFE-40F0-9464-FEA15DFBFD4A}" destId="{85AE7F9C-1A05-409D-BCC2-8B860E7B8F07}" srcOrd="9" destOrd="0" presId="urn:microsoft.com/office/officeart/2005/8/layout/lProcess2"/>
    <dgm:cxn modelId="{E3CAC9C8-0A42-42DD-A2EA-976BA3458A47}" type="presParOf" srcId="{E5B499D0-CFFE-40F0-9464-FEA15DFBFD4A}" destId="{547420DF-B50B-4802-B93C-BDF56E6659E3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3D333-D87C-4CB7-B508-0D3481876C80}" type="doc">
      <dgm:prSet loTypeId="urn:microsoft.com/office/officeart/2005/8/layout/architecture" loCatId="relationship" qsTypeId="urn:microsoft.com/office/officeart/2005/8/quickstyle/3d6" qsCatId="3D" csTypeId="urn:microsoft.com/office/officeart/2005/8/colors/accent6_5" csCatId="accent6" phldr="1"/>
      <dgm:spPr/>
      <dgm:t>
        <a:bodyPr/>
        <a:lstStyle/>
        <a:p>
          <a:endParaRPr lang="el-GR"/>
        </a:p>
      </dgm:t>
    </dgm:pt>
    <dgm:pt modelId="{26B2213A-B0FD-42A4-8B37-CE2159D4B48A}">
      <dgm:prSet phldrT="[Text]"/>
      <dgm:spPr>
        <a:solidFill>
          <a:schemeClr val="tx1">
            <a:lumMod val="85000"/>
            <a:lumOff val="15000"/>
            <a:alpha val="80000"/>
          </a:schemeClr>
        </a:solidFill>
      </dgm:spPr>
      <dgm:t>
        <a:bodyPr/>
        <a:lstStyle/>
        <a:p>
          <a:r>
            <a:rPr lang="en-US" dirty="0" err="1" smtClean="0"/>
            <a:t>mmWave</a:t>
          </a:r>
          <a:r>
            <a:rPr lang="en-US" dirty="0" smtClean="0"/>
            <a:t> licensed frequency bands</a:t>
          </a:r>
          <a:endParaRPr lang="el-GR" dirty="0"/>
        </a:p>
      </dgm:t>
    </dgm:pt>
    <dgm:pt modelId="{5FCB8B26-10CA-4C2C-9322-DE648FA7A6D1}" type="parTrans" cxnId="{7953EDCA-003B-46FB-9070-6DB474DC74CC}">
      <dgm:prSet/>
      <dgm:spPr/>
      <dgm:t>
        <a:bodyPr/>
        <a:lstStyle/>
        <a:p>
          <a:endParaRPr lang="el-GR"/>
        </a:p>
      </dgm:t>
    </dgm:pt>
    <dgm:pt modelId="{2780B1D5-2210-480C-BE75-D43175CD7735}" type="sibTrans" cxnId="{7953EDCA-003B-46FB-9070-6DB474DC74CC}">
      <dgm:prSet/>
      <dgm:spPr/>
      <dgm:t>
        <a:bodyPr/>
        <a:lstStyle/>
        <a:p>
          <a:endParaRPr lang="el-GR"/>
        </a:p>
      </dgm:t>
    </dgm:pt>
    <dgm:pt modelId="{44FDF3A4-B55E-4007-B462-3899F84CA9F1}">
      <dgm:prSet phldrT="[Text]"/>
      <dgm:spPr>
        <a:solidFill>
          <a:schemeClr val="tx1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en-US" dirty="0" smtClean="0"/>
            <a:t>3GPP standardized</a:t>
          </a:r>
          <a:endParaRPr lang="el-GR" dirty="0"/>
        </a:p>
      </dgm:t>
    </dgm:pt>
    <dgm:pt modelId="{D4E26574-C604-40E2-9BFE-D188AC5F1DD0}" type="parTrans" cxnId="{4C587E9E-6388-4FD9-8225-96EA7CFBF75C}">
      <dgm:prSet/>
      <dgm:spPr/>
      <dgm:t>
        <a:bodyPr/>
        <a:lstStyle/>
        <a:p>
          <a:endParaRPr lang="el-GR"/>
        </a:p>
      </dgm:t>
    </dgm:pt>
    <dgm:pt modelId="{9679F986-8495-4843-9228-37A24C7ADBE7}" type="sibTrans" cxnId="{4C587E9E-6388-4FD9-8225-96EA7CFBF75C}">
      <dgm:prSet/>
      <dgm:spPr/>
      <dgm:t>
        <a:bodyPr/>
        <a:lstStyle/>
        <a:p>
          <a:endParaRPr lang="el-GR"/>
        </a:p>
      </dgm:t>
    </dgm:pt>
    <dgm:pt modelId="{555085F6-3303-4CE0-AB2B-DF5311404E07}">
      <dgm:prSet phldrT="[Text]"/>
      <dgm:spPr>
        <a:solidFill>
          <a:schemeClr val="tx1">
            <a:lumMod val="65000"/>
            <a:lumOff val="35000"/>
            <a:alpha val="50000"/>
          </a:schemeClr>
        </a:solidFill>
      </dgm:spPr>
      <dgm:t>
        <a:bodyPr/>
        <a:lstStyle/>
        <a:p>
          <a:r>
            <a:rPr lang="en-US" dirty="0" err="1" smtClean="0"/>
            <a:t>eMBB</a:t>
          </a:r>
          <a:endParaRPr lang="el-GR" dirty="0"/>
        </a:p>
      </dgm:t>
    </dgm:pt>
    <dgm:pt modelId="{1F6D3746-4231-4CAA-BB25-4C4A49D0646F}" type="parTrans" cxnId="{3DF7A94A-9EFA-47A9-AF95-F4B709F7F848}">
      <dgm:prSet/>
      <dgm:spPr/>
      <dgm:t>
        <a:bodyPr/>
        <a:lstStyle/>
        <a:p>
          <a:endParaRPr lang="el-GR"/>
        </a:p>
      </dgm:t>
    </dgm:pt>
    <dgm:pt modelId="{3C13D5D8-D736-4B13-88D6-BEE91606D4DB}" type="sibTrans" cxnId="{3DF7A94A-9EFA-47A9-AF95-F4B709F7F848}">
      <dgm:prSet/>
      <dgm:spPr/>
      <dgm:t>
        <a:bodyPr/>
        <a:lstStyle/>
        <a:p>
          <a:endParaRPr lang="el-GR"/>
        </a:p>
      </dgm:t>
    </dgm:pt>
    <dgm:pt modelId="{FFE01909-B631-4CE2-9C32-0603BBBDDDA7}">
      <dgm:prSet phldrT="[Text]"/>
      <dgm:spPr>
        <a:solidFill>
          <a:schemeClr val="tx1">
            <a:lumMod val="65000"/>
            <a:lumOff val="35000"/>
            <a:alpha val="50000"/>
          </a:schemeClr>
        </a:solidFill>
      </dgm:spPr>
      <dgm:t>
        <a:bodyPr/>
        <a:lstStyle/>
        <a:p>
          <a:r>
            <a:rPr lang="en-US" dirty="0" err="1" smtClean="0"/>
            <a:t>uRLLC</a:t>
          </a:r>
          <a:endParaRPr lang="el-GR" dirty="0"/>
        </a:p>
      </dgm:t>
    </dgm:pt>
    <dgm:pt modelId="{CB3C5723-D07C-47BD-9DF8-52E25CE06E05}" type="parTrans" cxnId="{7E391D1E-F13F-4175-B8C2-A4F73DD3B4E4}">
      <dgm:prSet/>
      <dgm:spPr/>
      <dgm:t>
        <a:bodyPr/>
        <a:lstStyle/>
        <a:p>
          <a:endParaRPr lang="el-GR"/>
        </a:p>
      </dgm:t>
    </dgm:pt>
    <dgm:pt modelId="{C243A652-C42A-470D-B8D3-C372FE258F0B}" type="sibTrans" cxnId="{7E391D1E-F13F-4175-B8C2-A4F73DD3B4E4}">
      <dgm:prSet/>
      <dgm:spPr/>
      <dgm:t>
        <a:bodyPr/>
        <a:lstStyle/>
        <a:p>
          <a:endParaRPr lang="el-GR"/>
        </a:p>
      </dgm:t>
    </dgm:pt>
    <dgm:pt modelId="{CB2A7FFF-B94A-4F68-B513-F8818A193A7E}">
      <dgm:prSet phldrT="[Text]"/>
      <dgm:spPr>
        <a:solidFill>
          <a:schemeClr val="tx1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en-US" dirty="0" smtClean="0"/>
            <a:t>Purpose-built</a:t>
          </a:r>
          <a:endParaRPr lang="el-GR" dirty="0"/>
        </a:p>
      </dgm:t>
    </dgm:pt>
    <dgm:pt modelId="{1F37D9A3-477E-45EB-BE46-E76ADBB6F8A0}" type="parTrans" cxnId="{9C645B6E-0018-431C-B381-534F61E1EBC3}">
      <dgm:prSet/>
      <dgm:spPr/>
      <dgm:t>
        <a:bodyPr/>
        <a:lstStyle/>
        <a:p>
          <a:endParaRPr lang="el-GR"/>
        </a:p>
      </dgm:t>
    </dgm:pt>
    <dgm:pt modelId="{AE01A141-AE4E-4B8D-BBCA-4D5C503A8B8E}" type="sibTrans" cxnId="{9C645B6E-0018-431C-B381-534F61E1EBC3}">
      <dgm:prSet/>
      <dgm:spPr/>
      <dgm:t>
        <a:bodyPr/>
        <a:lstStyle/>
        <a:p>
          <a:endParaRPr lang="el-GR"/>
        </a:p>
      </dgm:t>
    </dgm:pt>
    <dgm:pt modelId="{71EB80B0-3A5E-435B-8410-1F145A9C8D6A}">
      <dgm:prSet phldrT="[Text]"/>
      <dgm:spPr>
        <a:solidFill>
          <a:schemeClr val="tx1">
            <a:lumMod val="65000"/>
            <a:lumOff val="35000"/>
            <a:alpha val="50000"/>
          </a:schemeClr>
        </a:solidFill>
      </dgm:spPr>
      <dgm:t>
        <a:bodyPr/>
        <a:lstStyle/>
        <a:p>
          <a:r>
            <a:rPr lang="en-US" dirty="0" smtClean="0"/>
            <a:t>FWA</a:t>
          </a:r>
          <a:endParaRPr lang="el-GR" dirty="0"/>
        </a:p>
      </dgm:t>
    </dgm:pt>
    <dgm:pt modelId="{7A6D4766-0480-4A21-B37D-38E7D18003EB}" type="parTrans" cxnId="{EA435456-385C-4217-B52F-64F058A6F578}">
      <dgm:prSet/>
      <dgm:spPr/>
      <dgm:t>
        <a:bodyPr/>
        <a:lstStyle/>
        <a:p>
          <a:endParaRPr lang="el-GR"/>
        </a:p>
      </dgm:t>
    </dgm:pt>
    <dgm:pt modelId="{07B5E67C-3D26-468F-9AF0-8D9BAFFD60A5}" type="sibTrans" cxnId="{EA435456-385C-4217-B52F-64F058A6F578}">
      <dgm:prSet/>
      <dgm:spPr/>
      <dgm:t>
        <a:bodyPr/>
        <a:lstStyle/>
        <a:p>
          <a:endParaRPr lang="el-GR"/>
        </a:p>
      </dgm:t>
    </dgm:pt>
    <dgm:pt modelId="{BBED9115-F602-4634-8DAF-45E0940E7DB4}">
      <dgm:prSet phldrT="[Text]"/>
      <dgm:spPr>
        <a:solidFill>
          <a:schemeClr val="tx1">
            <a:lumMod val="65000"/>
            <a:lumOff val="35000"/>
            <a:alpha val="50000"/>
          </a:schemeClr>
        </a:solidFill>
      </dgm:spPr>
      <dgm:t>
        <a:bodyPr/>
        <a:lstStyle/>
        <a:p>
          <a:r>
            <a:rPr lang="en-US" dirty="0" smtClean="0"/>
            <a:t>FWA</a:t>
          </a:r>
          <a:endParaRPr lang="el-GR" dirty="0"/>
        </a:p>
      </dgm:t>
    </dgm:pt>
    <dgm:pt modelId="{AEBC1810-5885-4ABE-8F58-9D6C80869B59}" type="parTrans" cxnId="{DFFCD3A1-4111-48AA-A607-B02B42B7282D}">
      <dgm:prSet/>
      <dgm:spPr/>
      <dgm:t>
        <a:bodyPr/>
        <a:lstStyle/>
        <a:p>
          <a:endParaRPr lang="el-GR"/>
        </a:p>
      </dgm:t>
    </dgm:pt>
    <dgm:pt modelId="{9E5C9F86-FFB1-47CD-A290-1E662A10CE14}" type="sibTrans" cxnId="{DFFCD3A1-4111-48AA-A607-B02B42B7282D}">
      <dgm:prSet/>
      <dgm:spPr/>
      <dgm:t>
        <a:bodyPr/>
        <a:lstStyle/>
        <a:p>
          <a:endParaRPr lang="el-GR"/>
        </a:p>
      </dgm:t>
    </dgm:pt>
    <dgm:pt modelId="{B8C079DE-2A23-4660-A647-23F1E61B4A76}">
      <dgm:prSet phldrT="[Text]"/>
      <dgm:spPr>
        <a:solidFill>
          <a:schemeClr val="tx1">
            <a:lumMod val="65000"/>
            <a:lumOff val="35000"/>
            <a:alpha val="50000"/>
          </a:schemeClr>
        </a:solidFill>
      </dgm:spPr>
      <dgm:t>
        <a:bodyPr/>
        <a:lstStyle/>
        <a:p>
          <a:r>
            <a:rPr lang="en-US" smtClean="0"/>
            <a:t>IOT</a:t>
          </a:r>
          <a:endParaRPr lang="el-GR" dirty="0"/>
        </a:p>
      </dgm:t>
    </dgm:pt>
    <dgm:pt modelId="{9290BB17-E7E4-4AE4-A6C9-B3F60733FAC4}" type="parTrans" cxnId="{AD2F77AB-B11A-4C4F-9613-BB4E6A7C1893}">
      <dgm:prSet/>
      <dgm:spPr/>
      <dgm:t>
        <a:bodyPr/>
        <a:lstStyle/>
        <a:p>
          <a:endParaRPr lang="el-GR"/>
        </a:p>
      </dgm:t>
    </dgm:pt>
    <dgm:pt modelId="{11C67F51-CD97-4785-8FFC-40BE3A3DEE6A}" type="sibTrans" cxnId="{AD2F77AB-B11A-4C4F-9613-BB4E6A7C1893}">
      <dgm:prSet/>
      <dgm:spPr/>
      <dgm:t>
        <a:bodyPr/>
        <a:lstStyle/>
        <a:p>
          <a:endParaRPr lang="el-GR"/>
        </a:p>
      </dgm:t>
    </dgm:pt>
    <dgm:pt modelId="{35D44232-A77C-4978-8E37-1B8D65CD0A18}">
      <dgm:prSet phldrT="[Text]"/>
      <dgm:spPr>
        <a:solidFill>
          <a:schemeClr val="tx1">
            <a:lumMod val="65000"/>
            <a:lumOff val="35000"/>
            <a:alpha val="50000"/>
          </a:schemeClr>
        </a:solidFill>
      </dgm:spPr>
      <dgm:t>
        <a:bodyPr/>
        <a:lstStyle/>
        <a:p>
          <a:r>
            <a:rPr lang="en-US" dirty="0" smtClean="0"/>
            <a:t>Surveillance</a:t>
          </a:r>
          <a:endParaRPr lang="el-GR" dirty="0"/>
        </a:p>
      </dgm:t>
    </dgm:pt>
    <dgm:pt modelId="{7CD2B76A-0100-44F8-9B02-8C2725644A19}" type="parTrans" cxnId="{21B51DDA-8340-41C8-B28A-58C7E577DC74}">
      <dgm:prSet/>
      <dgm:spPr/>
      <dgm:t>
        <a:bodyPr/>
        <a:lstStyle/>
        <a:p>
          <a:endParaRPr lang="el-GR"/>
        </a:p>
      </dgm:t>
    </dgm:pt>
    <dgm:pt modelId="{92A65B62-012D-4A36-83C2-E8853DA78ED6}" type="sibTrans" cxnId="{21B51DDA-8340-41C8-B28A-58C7E577DC74}">
      <dgm:prSet/>
      <dgm:spPr/>
      <dgm:t>
        <a:bodyPr/>
        <a:lstStyle/>
        <a:p>
          <a:endParaRPr lang="el-GR"/>
        </a:p>
      </dgm:t>
    </dgm:pt>
    <dgm:pt modelId="{AD753C6B-F7BD-4BA4-8C2D-27C6B4CF2A73}" type="pres">
      <dgm:prSet presAssocID="{AB03D333-D87C-4CB7-B508-0D3481876C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4EC7445-0279-476C-A5D7-F52F77E0D7AC}" type="pres">
      <dgm:prSet presAssocID="{26B2213A-B0FD-42A4-8B37-CE2159D4B48A}" presName="vertOne" presStyleCnt="0"/>
      <dgm:spPr/>
    </dgm:pt>
    <dgm:pt modelId="{D6BEA774-75A4-4B4E-883F-9BDC54E6C125}" type="pres">
      <dgm:prSet presAssocID="{26B2213A-B0FD-42A4-8B37-CE2159D4B48A}" presName="txOne" presStyleLbl="node0" presStyleIdx="0" presStyleCnt="1" custLinFactNeighborX="-11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278C816-A4E8-486E-B858-A78B1A818E02}" type="pres">
      <dgm:prSet presAssocID="{26B2213A-B0FD-42A4-8B37-CE2159D4B48A}" presName="parTransOne" presStyleCnt="0"/>
      <dgm:spPr/>
    </dgm:pt>
    <dgm:pt modelId="{F9B0F6F0-7359-4891-AAE7-707E07A2D2F0}" type="pres">
      <dgm:prSet presAssocID="{26B2213A-B0FD-42A4-8B37-CE2159D4B48A}" presName="horzOne" presStyleCnt="0"/>
      <dgm:spPr/>
    </dgm:pt>
    <dgm:pt modelId="{28CE8852-A672-445F-BA89-7D90A4E3DCB4}" type="pres">
      <dgm:prSet presAssocID="{44FDF3A4-B55E-4007-B462-3899F84CA9F1}" presName="vertTwo" presStyleCnt="0"/>
      <dgm:spPr/>
    </dgm:pt>
    <dgm:pt modelId="{DBFEE8DA-C75C-4F24-8DB5-C7FDFC1EC7FF}" type="pres">
      <dgm:prSet presAssocID="{44FDF3A4-B55E-4007-B462-3899F84CA9F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9AA6086-E4EB-461A-9BCE-447B21275CDE}" type="pres">
      <dgm:prSet presAssocID="{44FDF3A4-B55E-4007-B462-3899F84CA9F1}" presName="parTransTwo" presStyleCnt="0"/>
      <dgm:spPr/>
    </dgm:pt>
    <dgm:pt modelId="{A3494E4A-EE7D-4E55-ACCA-CA595BBA036F}" type="pres">
      <dgm:prSet presAssocID="{44FDF3A4-B55E-4007-B462-3899F84CA9F1}" presName="horzTwo" presStyleCnt="0"/>
      <dgm:spPr/>
    </dgm:pt>
    <dgm:pt modelId="{3D74B15E-54A8-47C4-A0FB-C05BB8955976}" type="pres">
      <dgm:prSet presAssocID="{555085F6-3303-4CE0-AB2B-DF5311404E07}" presName="vertThree" presStyleCnt="0"/>
      <dgm:spPr/>
    </dgm:pt>
    <dgm:pt modelId="{C3F6A262-521E-496F-A3DC-73C8F2409BE6}" type="pres">
      <dgm:prSet presAssocID="{555085F6-3303-4CE0-AB2B-DF5311404E07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2C0CC8E-73D2-4F8B-978B-6E47CF20EBCE}" type="pres">
      <dgm:prSet presAssocID="{555085F6-3303-4CE0-AB2B-DF5311404E07}" presName="horzThree" presStyleCnt="0"/>
      <dgm:spPr/>
    </dgm:pt>
    <dgm:pt modelId="{37AC6E66-7C14-4552-9153-60582E9D5A07}" type="pres">
      <dgm:prSet presAssocID="{3C13D5D8-D736-4B13-88D6-BEE91606D4DB}" presName="sibSpaceThree" presStyleCnt="0"/>
      <dgm:spPr/>
    </dgm:pt>
    <dgm:pt modelId="{215BF12F-0FEB-4BDC-B16A-C98C610EF630}" type="pres">
      <dgm:prSet presAssocID="{FFE01909-B631-4CE2-9C32-0603BBBDDDA7}" presName="vertThree" presStyleCnt="0"/>
      <dgm:spPr/>
    </dgm:pt>
    <dgm:pt modelId="{15C140C1-32E2-4155-B5A1-FC1471452734}" type="pres">
      <dgm:prSet presAssocID="{FFE01909-B631-4CE2-9C32-0603BBBDDDA7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7900BCA-C0C1-4279-B1BC-6A448D1EF8E6}" type="pres">
      <dgm:prSet presAssocID="{FFE01909-B631-4CE2-9C32-0603BBBDDDA7}" presName="horzThree" presStyleCnt="0"/>
      <dgm:spPr/>
    </dgm:pt>
    <dgm:pt modelId="{981D6374-1FFE-46C2-92C6-82D9FD8D1564}" type="pres">
      <dgm:prSet presAssocID="{C243A652-C42A-470D-B8D3-C372FE258F0B}" presName="sibSpaceThree" presStyleCnt="0"/>
      <dgm:spPr/>
    </dgm:pt>
    <dgm:pt modelId="{65CED87C-8A89-4FBB-AE69-A51A46ADA3A4}" type="pres">
      <dgm:prSet presAssocID="{BBED9115-F602-4634-8DAF-45E0940E7DB4}" presName="vertThree" presStyleCnt="0"/>
      <dgm:spPr/>
    </dgm:pt>
    <dgm:pt modelId="{36576EAE-F158-409C-AFC8-1A79B2F9B56B}" type="pres">
      <dgm:prSet presAssocID="{BBED9115-F602-4634-8DAF-45E0940E7DB4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0554A68-754F-4895-B319-1988B2196C4A}" type="pres">
      <dgm:prSet presAssocID="{BBED9115-F602-4634-8DAF-45E0940E7DB4}" presName="horzThree" presStyleCnt="0"/>
      <dgm:spPr/>
    </dgm:pt>
    <dgm:pt modelId="{7EA57FD3-6860-47E3-8000-36F40B7BD7DA}" type="pres">
      <dgm:prSet presAssocID="{9E5C9F86-FFB1-47CD-A290-1E662A10CE14}" presName="sibSpaceThree" presStyleCnt="0"/>
      <dgm:spPr/>
    </dgm:pt>
    <dgm:pt modelId="{5DE05222-2F2B-4A23-A919-F2B7521E589C}" type="pres">
      <dgm:prSet presAssocID="{B8C079DE-2A23-4660-A647-23F1E61B4A76}" presName="vertThree" presStyleCnt="0"/>
      <dgm:spPr/>
    </dgm:pt>
    <dgm:pt modelId="{39EDE232-CFF6-4324-9E92-2C41C429F79F}" type="pres">
      <dgm:prSet presAssocID="{B8C079DE-2A23-4660-A647-23F1E61B4A76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23C4F29-2085-4FDF-9B37-51DCCEADE073}" type="pres">
      <dgm:prSet presAssocID="{B8C079DE-2A23-4660-A647-23F1E61B4A76}" presName="horzThree" presStyleCnt="0"/>
      <dgm:spPr/>
    </dgm:pt>
    <dgm:pt modelId="{C6E36784-63FD-4DCE-BE3B-84D335F04361}" type="pres">
      <dgm:prSet presAssocID="{9679F986-8495-4843-9228-37A24C7ADBE7}" presName="sibSpaceTwo" presStyleCnt="0"/>
      <dgm:spPr/>
    </dgm:pt>
    <dgm:pt modelId="{624F12D4-9BD7-4D50-BBB9-479B0F571CDC}" type="pres">
      <dgm:prSet presAssocID="{CB2A7FFF-B94A-4F68-B513-F8818A193A7E}" presName="vertTwo" presStyleCnt="0"/>
      <dgm:spPr/>
    </dgm:pt>
    <dgm:pt modelId="{ADBFFA8E-B947-4AD0-83D8-5FA352DE2CB8}" type="pres">
      <dgm:prSet presAssocID="{CB2A7FFF-B94A-4F68-B513-F8818A193A7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20BAD5-C3F8-4413-BA80-07C72FF111BD}" type="pres">
      <dgm:prSet presAssocID="{CB2A7FFF-B94A-4F68-B513-F8818A193A7E}" presName="parTransTwo" presStyleCnt="0"/>
      <dgm:spPr/>
    </dgm:pt>
    <dgm:pt modelId="{03FEDE3E-E959-4994-86C4-DCB2EA0CEA9A}" type="pres">
      <dgm:prSet presAssocID="{CB2A7FFF-B94A-4F68-B513-F8818A193A7E}" presName="horzTwo" presStyleCnt="0"/>
      <dgm:spPr/>
    </dgm:pt>
    <dgm:pt modelId="{824E61B4-A910-42C9-9D62-0B32542BB6A9}" type="pres">
      <dgm:prSet presAssocID="{71EB80B0-3A5E-435B-8410-1F145A9C8D6A}" presName="vertThree" presStyleCnt="0"/>
      <dgm:spPr/>
    </dgm:pt>
    <dgm:pt modelId="{20C7A9E7-6CCB-42EB-BD89-39E6B44C0F2C}" type="pres">
      <dgm:prSet presAssocID="{71EB80B0-3A5E-435B-8410-1F145A9C8D6A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3455EEE-4FED-47FC-9C62-3144663F6ABE}" type="pres">
      <dgm:prSet presAssocID="{71EB80B0-3A5E-435B-8410-1F145A9C8D6A}" presName="horzThree" presStyleCnt="0"/>
      <dgm:spPr/>
    </dgm:pt>
    <dgm:pt modelId="{F4457FFB-5DE7-4259-9032-EF92C5A2F9C5}" type="pres">
      <dgm:prSet presAssocID="{07B5E67C-3D26-468F-9AF0-8D9BAFFD60A5}" presName="sibSpaceThree" presStyleCnt="0"/>
      <dgm:spPr/>
    </dgm:pt>
    <dgm:pt modelId="{758872E3-F6F6-4880-90BD-BAB820E59DA3}" type="pres">
      <dgm:prSet presAssocID="{35D44232-A77C-4978-8E37-1B8D65CD0A18}" presName="vertThree" presStyleCnt="0"/>
      <dgm:spPr/>
    </dgm:pt>
    <dgm:pt modelId="{05D45588-6427-4DBA-96D7-E10C5424F772}" type="pres">
      <dgm:prSet presAssocID="{35D44232-A77C-4978-8E37-1B8D65CD0A18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FA940F3-5815-4F99-9F27-CDF2B923FD30}" type="pres">
      <dgm:prSet presAssocID="{35D44232-A77C-4978-8E37-1B8D65CD0A18}" presName="horzThree" presStyleCnt="0"/>
      <dgm:spPr/>
    </dgm:pt>
  </dgm:ptLst>
  <dgm:cxnLst>
    <dgm:cxn modelId="{C75DE9AD-7786-47B8-A092-C35EA1D9DC4C}" type="presOf" srcId="{35D44232-A77C-4978-8E37-1B8D65CD0A18}" destId="{05D45588-6427-4DBA-96D7-E10C5424F772}" srcOrd="0" destOrd="0" presId="urn:microsoft.com/office/officeart/2005/8/layout/architecture"/>
    <dgm:cxn modelId="{EA435456-385C-4217-B52F-64F058A6F578}" srcId="{CB2A7FFF-B94A-4F68-B513-F8818A193A7E}" destId="{71EB80B0-3A5E-435B-8410-1F145A9C8D6A}" srcOrd="0" destOrd="0" parTransId="{7A6D4766-0480-4A21-B37D-38E7D18003EB}" sibTransId="{07B5E67C-3D26-468F-9AF0-8D9BAFFD60A5}"/>
    <dgm:cxn modelId="{21B51DDA-8340-41C8-B28A-58C7E577DC74}" srcId="{CB2A7FFF-B94A-4F68-B513-F8818A193A7E}" destId="{35D44232-A77C-4978-8E37-1B8D65CD0A18}" srcOrd="1" destOrd="0" parTransId="{7CD2B76A-0100-44F8-9B02-8C2725644A19}" sibTransId="{92A65B62-012D-4A36-83C2-E8853DA78ED6}"/>
    <dgm:cxn modelId="{403815CE-28F3-4E56-8169-BDFE8E6CC1C4}" type="presOf" srcId="{CB2A7FFF-B94A-4F68-B513-F8818A193A7E}" destId="{ADBFFA8E-B947-4AD0-83D8-5FA352DE2CB8}" srcOrd="0" destOrd="0" presId="urn:microsoft.com/office/officeart/2005/8/layout/architecture"/>
    <dgm:cxn modelId="{C53D44B8-1AE0-4891-945F-D8593D21C34F}" type="presOf" srcId="{B8C079DE-2A23-4660-A647-23F1E61B4A76}" destId="{39EDE232-CFF6-4324-9E92-2C41C429F79F}" srcOrd="0" destOrd="0" presId="urn:microsoft.com/office/officeart/2005/8/layout/architecture"/>
    <dgm:cxn modelId="{7E391D1E-F13F-4175-B8C2-A4F73DD3B4E4}" srcId="{44FDF3A4-B55E-4007-B462-3899F84CA9F1}" destId="{FFE01909-B631-4CE2-9C32-0603BBBDDDA7}" srcOrd="1" destOrd="0" parTransId="{CB3C5723-D07C-47BD-9DF8-52E25CE06E05}" sibTransId="{C243A652-C42A-470D-B8D3-C372FE258F0B}"/>
    <dgm:cxn modelId="{9C645B6E-0018-431C-B381-534F61E1EBC3}" srcId="{26B2213A-B0FD-42A4-8B37-CE2159D4B48A}" destId="{CB2A7FFF-B94A-4F68-B513-F8818A193A7E}" srcOrd="1" destOrd="0" parTransId="{1F37D9A3-477E-45EB-BE46-E76ADBB6F8A0}" sibTransId="{AE01A141-AE4E-4B8D-BBCA-4D5C503A8B8E}"/>
    <dgm:cxn modelId="{4C587E9E-6388-4FD9-8225-96EA7CFBF75C}" srcId="{26B2213A-B0FD-42A4-8B37-CE2159D4B48A}" destId="{44FDF3A4-B55E-4007-B462-3899F84CA9F1}" srcOrd="0" destOrd="0" parTransId="{D4E26574-C604-40E2-9BFE-D188AC5F1DD0}" sibTransId="{9679F986-8495-4843-9228-37A24C7ADBE7}"/>
    <dgm:cxn modelId="{DE770F43-AB69-4C50-B4C5-EBCA20FC5CFF}" type="presOf" srcId="{555085F6-3303-4CE0-AB2B-DF5311404E07}" destId="{C3F6A262-521E-496F-A3DC-73C8F2409BE6}" srcOrd="0" destOrd="0" presId="urn:microsoft.com/office/officeart/2005/8/layout/architecture"/>
    <dgm:cxn modelId="{B40D7EBB-B2AF-4048-81AE-718D8E339880}" type="presOf" srcId="{71EB80B0-3A5E-435B-8410-1F145A9C8D6A}" destId="{20C7A9E7-6CCB-42EB-BD89-39E6B44C0F2C}" srcOrd="0" destOrd="0" presId="urn:microsoft.com/office/officeart/2005/8/layout/architecture"/>
    <dgm:cxn modelId="{2C882023-6B81-4300-8CF1-6F809F92579C}" type="presOf" srcId="{44FDF3A4-B55E-4007-B462-3899F84CA9F1}" destId="{DBFEE8DA-C75C-4F24-8DB5-C7FDFC1EC7FF}" srcOrd="0" destOrd="0" presId="urn:microsoft.com/office/officeart/2005/8/layout/architecture"/>
    <dgm:cxn modelId="{68D8C059-0609-4931-8056-136FE3BFD167}" type="presOf" srcId="{AB03D333-D87C-4CB7-B508-0D3481876C80}" destId="{AD753C6B-F7BD-4BA4-8C2D-27C6B4CF2A73}" srcOrd="0" destOrd="0" presId="urn:microsoft.com/office/officeart/2005/8/layout/architecture"/>
    <dgm:cxn modelId="{06B41374-F32C-45BF-AFE6-290574088FF8}" type="presOf" srcId="{FFE01909-B631-4CE2-9C32-0603BBBDDDA7}" destId="{15C140C1-32E2-4155-B5A1-FC1471452734}" srcOrd="0" destOrd="0" presId="urn:microsoft.com/office/officeart/2005/8/layout/architecture"/>
    <dgm:cxn modelId="{3DF7A94A-9EFA-47A9-AF95-F4B709F7F848}" srcId="{44FDF3A4-B55E-4007-B462-3899F84CA9F1}" destId="{555085F6-3303-4CE0-AB2B-DF5311404E07}" srcOrd="0" destOrd="0" parTransId="{1F6D3746-4231-4CAA-BB25-4C4A49D0646F}" sibTransId="{3C13D5D8-D736-4B13-88D6-BEE91606D4DB}"/>
    <dgm:cxn modelId="{7953EDCA-003B-46FB-9070-6DB474DC74CC}" srcId="{AB03D333-D87C-4CB7-B508-0D3481876C80}" destId="{26B2213A-B0FD-42A4-8B37-CE2159D4B48A}" srcOrd="0" destOrd="0" parTransId="{5FCB8B26-10CA-4C2C-9322-DE648FA7A6D1}" sibTransId="{2780B1D5-2210-480C-BE75-D43175CD7735}"/>
    <dgm:cxn modelId="{AD2F77AB-B11A-4C4F-9613-BB4E6A7C1893}" srcId="{44FDF3A4-B55E-4007-B462-3899F84CA9F1}" destId="{B8C079DE-2A23-4660-A647-23F1E61B4A76}" srcOrd="3" destOrd="0" parTransId="{9290BB17-E7E4-4AE4-A6C9-B3F60733FAC4}" sibTransId="{11C67F51-CD97-4785-8FFC-40BE3A3DEE6A}"/>
    <dgm:cxn modelId="{6701DE53-9FBB-4D7A-B6E3-A56E1AFD87BF}" type="presOf" srcId="{26B2213A-B0FD-42A4-8B37-CE2159D4B48A}" destId="{D6BEA774-75A4-4B4E-883F-9BDC54E6C125}" srcOrd="0" destOrd="0" presId="urn:microsoft.com/office/officeart/2005/8/layout/architecture"/>
    <dgm:cxn modelId="{DFFCD3A1-4111-48AA-A607-B02B42B7282D}" srcId="{44FDF3A4-B55E-4007-B462-3899F84CA9F1}" destId="{BBED9115-F602-4634-8DAF-45E0940E7DB4}" srcOrd="2" destOrd="0" parTransId="{AEBC1810-5885-4ABE-8F58-9D6C80869B59}" sibTransId="{9E5C9F86-FFB1-47CD-A290-1E662A10CE14}"/>
    <dgm:cxn modelId="{94853CDA-F4FD-4086-89C5-2B4479A7D941}" type="presOf" srcId="{BBED9115-F602-4634-8DAF-45E0940E7DB4}" destId="{36576EAE-F158-409C-AFC8-1A79B2F9B56B}" srcOrd="0" destOrd="0" presId="urn:microsoft.com/office/officeart/2005/8/layout/architecture"/>
    <dgm:cxn modelId="{E84772DC-B860-4376-BC21-D5E4D7791073}" type="presParOf" srcId="{AD753C6B-F7BD-4BA4-8C2D-27C6B4CF2A73}" destId="{74EC7445-0279-476C-A5D7-F52F77E0D7AC}" srcOrd="0" destOrd="0" presId="urn:microsoft.com/office/officeart/2005/8/layout/architecture"/>
    <dgm:cxn modelId="{23D4A37D-8FB9-46BD-B102-646E8C3F383A}" type="presParOf" srcId="{74EC7445-0279-476C-A5D7-F52F77E0D7AC}" destId="{D6BEA774-75A4-4B4E-883F-9BDC54E6C125}" srcOrd="0" destOrd="0" presId="urn:microsoft.com/office/officeart/2005/8/layout/architecture"/>
    <dgm:cxn modelId="{F8A62B81-FFAF-4572-AED5-A1EC73F8EE13}" type="presParOf" srcId="{74EC7445-0279-476C-A5D7-F52F77E0D7AC}" destId="{A278C816-A4E8-486E-B858-A78B1A818E02}" srcOrd="1" destOrd="0" presId="urn:microsoft.com/office/officeart/2005/8/layout/architecture"/>
    <dgm:cxn modelId="{BF305D53-9D3C-46E4-BB80-6C74A46E618E}" type="presParOf" srcId="{74EC7445-0279-476C-A5D7-F52F77E0D7AC}" destId="{F9B0F6F0-7359-4891-AAE7-707E07A2D2F0}" srcOrd="2" destOrd="0" presId="urn:microsoft.com/office/officeart/2005/8/layout/architecture"/>
    <dgm:cxn modelId="{BEE00E00-38F8-4D6C-ADD1-5000E0F7835E}" type="presParOf" srcId="{F9B0F6F0-7359-4891-AAE7-707E07A2D2F0}" destId="{28CE8852-A672-445F-BA89-7D90A4E3DCB4}" srcOrd="0" destOrd="0" presId="urn:microsoft.com/office/officeart/2005/8/layout/architecture"/>
    <dgm:cxn modelId="{74F312EE-A23C-4782-A1AA-80AF2E4D3599}" type="presParOf" srcId="{28CE8852-A672-445F-BA89-7D90A4E3DCB4}" destId="{DBFEE8DA-C75C-4F24-8DB5-C7FDFC1EC7FF}" srcOrd="0" destOrd="0" presId="urn:microsoft.com/office/officeart/2005/8/layout/architecture"/>
    <dgm:cxn modelId="{3E3595A2-F03A-4B9F-B722-464354002133}" type="presParOf" srcId="{28CE8852-A672-445F-BA89-7D90A4E3DCB4}" destId="{19AA6086-E4EB-461A-9BCE-447B21275CDE}" srcOrd="1" destOrd="0" presId="urn:microsoft.com/office/officeart/2005/8/layout/architecture"/>
    <dgm:cxn modelId="{35B23119-8936-4192-A41E-2B20CCA98813}" type="presParOf" srcId="{28CE8852-A672-445F-BA89-7D90A4E3DCB4}" destId="{A3494E4A-EE7D-4E55-ACCA-CA595BBA036F}" srcOrd="2" destOrd="0" presId="urn:microsoft.com/office/officeart/2005/8/layout/architecture"/>
    <dgm:cxn modelId="{171A34B9-3E2D-449C-8C85-2EA39908BF96}" type="presParOf" srcId="{A3494E4A-EE7D-4E55-ACCA-CA595BBA036F}" destId="{3D74B15E-54A8-47C4-A0FB-C05BB8955976}" srcOrd="0" destOrd="0" presId="urn:microsoft.com/office/officeart/2005/8/layout/architecture"/>
    <dgm:cxn modelId="{63105DDD-4C74-42E2-8556-308E62917CF4}" type="presParOf" srcId="{3D74B15E-54A8-47C4-A0FB-C05BB8955976}" destId="{C3F6A262-521E-496F-A3DC-73C8F2409BE6}" srcOrd="0" destOrd="0" presId="urn:microsoft.com/office/officeart/2005/8/layout/architecture"/>
    <dgm:cxn modelId="{E367AC3E-3AF3-4128-92C4-F5098AA7BC67}" type="presParOf" srcId="{3D74B15E-54A8-47C4-A0FB-C05BB8955976}" destId="{F2C0CC8E-73D2-4F8B-978B-6E47CF20EBCE}" srcOrd="1" destOrd="0" presId="urn:microsoft.com/office/officeart/2005/8/layout/architecture"/>
    <dgm:cxn modelId="{ED94FB42-33BC-4BDF-A5AD-EDC3E41A3890}" type="presParOf" srcId="{A3494E4A-EE7D-4E55-ACCA-CA595BBA036F}" destId="{37AC6E66-7C14-4552-9153-60582E9D5A07}" srcOrd="1" destOrd="0" presId="urn:microsoft.com/office/officeart/2005/8/layout/architecture"/>
    <dgm:cxn modelId="{612717BA-8C73-4053-BD63-485820BD3BFD}" type="presParOf" srcId="{A3494E4A-EE7D-4E55-ACCA-CA595BBA036F}" destId="{215BF12F-0FEB-4BDC-B16A-C98C610EF630}" srcOrd="2" destOrd="0" presId="urn:microsoft.com/office/officeart/2005/8/layout/architecture"/>
    <dgm:cxn modelId="{50C0CE37-883D-4DFF-83B1-531FAEB82DE7}" type="presParOf" srcId="{215BF12F-0FEB-4BDC-B16A-C98C610EF630}" destId="{15C140C1-32E2-4155-B5A1-FC1471452734}" srcOrd="0" destOrd="0" presId="urn:microsoft.com/office/officeart/2005/8/layout/architecture"/>
    <dgm:cxn modelId="{437AAA45-FB2B-48FE-AACB-D2447E2017CB}" type="presParOf" srcId="{215BF12F-0FEB-4BDC-B16A-C98C610EF630}" destId="{37900BCA-C0C1-4279-B1BC-6A448D1EF8E6}" srcOrd="1" destOrd="0" presId="urn:microsoft.com/office/officeart/2005/8/layout/architecture"/>
    <dgm:cxn modelId="{6D8230EA-9586-4EBB-8EA8-D8E09EDAB20C}" type="presParOf" srcId="{A3494E4A-EE7D-4E55-ACCA-CA595BBA036F}" destId="{981D6374-1FFE-46C2-92C6-82D9FD8D1564}" srcOrd="3" destOrd="0" presId="urn:microsoft.com/office/officeart/2005/8/layout/architecture"/>
    <dgm:cxn modelId="{1DB79E86-ABD7-4FE2-B920-79EB12EA8DD1}" type="presParOf" srcId="{A3494E4A-EE7D-4E55-ACCA-CA595BBA036F}" destId="{65CED87C-8A89-4FBB-AE69-A51A46ADA3A4}" srcOrd="4" destOrd="0" presId="urn:microsoft.com/office/officeart/2005/8/layout/architecture"/>
    <dgm:cxn modelId="{2D8701A1-9F95-462D-BE2B-40DA6FE9B19C}" type="presParOf" srcId="{65CED87C-8A89-4FBB-AE69-A51A46ADA3A4}" destId="{36576EAE-F158-409C-AFC8-1A79B2F9B56B}" srcOrd="0" destOrd="0" presId="urn:microsoft.com/office/officeart/2005/8/layout/architecture"/>
    <dgm:cxn modelId="{291A8E7E-F6E4-4897-8087-0AC7B0286076}" type="presParOf" srcId="{65CED87C-8A89-4FBB-AE69-A51A46ADA3A4}" destId="{10554A68-754F-4895-B319-1988B2196C4A}" srcOrd="1" destOrd="0" presId="urn:microsoft.com/office/officeart/2005/8/layout/architecture"/>
    <dgm:cxn modelId="{632ADAC3-037E-467E-81FB-D0F686754B94}" type="presParOf" srcId="{A3494E4A-EE7D-4E55-ACCA-CA595BBA036F}" destId="{7EA57FD3-6860-47E3-8000-36F40B7BD7DA}" srcOrd="5" destOrd="0" presId="urn:microsoft.com/office/officeart/2005/8/layout/architecture"/>
    <dgm:cxn modelId="{E10660E3-9F74-4E93-8A51-A4F6BBF18B62}" type="presParOf" srcId="{A3494E4A-EE7D-4E55-ACCA-CA595BBA036F}" destId="{5DE05222-2F2B-4A23-A919-F2B7521E589C}" srcOrd="6" destOrd="0" presId="urn:microsoft.com/office/officeart/2005/8/layout/architecture"/>
    <dgm:cxn modelId="{DB33110E-F99C-458B-90B4-0C691FC05CB6}" type="presParOf" srcId="{5DE05222-2F2B-4A23-A919-F2B7521E589C}" destId="{39EDE232-CFF6-4324-9E92-2C41C429F79F}" srcOrd="0" destOrd="0" presId="urn:microsoft.com/office/officeart/2005/8/layout/architecture"/>
    <dgm:cxn modelId="{2CD9562C-01CF-4E39-B4FC-28298C6145AA}" type="presParOf" srcId="{5DE05222-2F2B-4A23-A919-F2B7521E589C}" destId="{E23C4F29-2085-4FDF-9B37-51DCCEADE073}" srcOrd="1" destOrd="0" presId="urn:microsoft.com/office/officeart/2005/8/layout/architecture"/>
    <dgm:cxn modelId="{7E5806F4-97E3-445C-9EDD-35451E4652B7}" type="presParOf" srcId="{F9B0F6F0-7359-4891-AAE7-707E07A2D2F0}" destId="{C6E36784-63FD-4DCE-BE3B-84D335F04361}" srcOrd="1" destOrd="0" presId="urn:microsoft.com/office/officeart/2005/8/layout/architecture"/>
    <dgm:cxn modelId="{E022C188-5951-48A2-9A52-3BE50E5330F5}" type="presParOf" srcId="{F9B0F6F0-7359-4891-AAE7-707E07A2D2F0}" destId="{624F12D4-9BD7-4D50-BBB9-479B0F571CDC}" srcOrd="2" destOrd="0" presId="urn:microsoft.com/office/officeart/2005/8/layout/architecture"/>
    <dgm:cxn modelId="{76596D2F-3644-473D-AEE2-1E88193B5DDC}" type="presParOf" srcId="{624F12D4-9BD7-4D50-BBB9-479B0F571CDC}" destId="{ADBFFA8E-B947-4AD0-83D8-5FA352DE2CB8}" srcOrd="0" destOrd="0" presId="urn:microsoft.com/office/officeart/2005/8/layout/architecture"/>
    <dgm:cxn modelId="{6CA5D974-A57D-4DF2-8C1E-8AF20436220D}" type="presParOf" srcId="{624F12D4-9BD7-4D50-BBB9-479B0F571CDC}" destId="{5D20BAD5-C3F8-4413-BA80-07C72FF111BD}" srcOrd="1" destOrd="0" presId="urn:microsoft.com/office/officeart/2005/8/layout/architecture"/>
    <dgm:cxn modelId="{172BBACB-3502-4E39-B4A3-096DA3FBE589}" type="presParOf" srcId="{624F12D4-9BD7-4D50-BBB9-479B0F571CDC}" destId="{03FEDE3E-E959-4994-86C4-DCB2EA0CEA9A}" srcOrd="2" destOrd="0" presId="urn:microsoft.com/office/officeart/2005/8/layout/architecture"/>
    <dgm:cxn modelId="{55CFA97C-E370-460C-AE2D-F5BD21530425}" type="presParOf" srcId="{03FEDE3E-E959-4994-86C4-DCB2EA0CEA9A}" destId="{824E61B4-A910-42C9-9D62-0B32542BB6A9}" srcOrd="0" destOrd="0" presId="urn:microsoft.com/office/officeart/2005/8/layout/architecture"/>
    <dgm:cxn modelId="{2229CB79-0FD0-4AE9-B223-D15F3F2EC525}" type="presParOf" srcId="{824E61B4-A910-42C9-9D62-0B32542BB6A9}" destId="{20C7A9E7-6CCB-42EB-BD89-39E6B44C0F2C}" srcOrd="0" destOrd="0" presId="urn:microsoft.com/office/officeart/2005/8/layout/architecture"/>
    <dgm:cxn modelId="{87A87256-1D84-44C3-8CE1-3984EFDFBA0F}" type="presParOf" srcId="{824E61B4-A910-42C9-9D62-0B32542BB6A9}" destId="{83455EEE-4FED-47FC-9C62-3144663F6ABE}" srcOrd="1" destOrd="0" presId="urn:microsoft.com/office/officeart/2005/8/layout/architecture"/>
    <dgm:cxn modelId="{000694C5-378A-4CD6-842F-57360E008D68}" type="presParOf" srcId="{03FEDE3E-E959-4994-86C4-DCB2EA0CEA9A}" destId="{F4457FFB-5DE7-4259-9032-EF92C5A2F9C5}" srcOrd="1" destOrd="0" presId="urn:microsoft.com/office/officeart/2005/8/layout/architecture"/>
    <dgm:cxn modelId="{1D86E6C9-017B-4D70-8E4C-163B8448FB55}" type="presParOf" srcId="{03FEDE3E-E959-4994-86C4-DCB2EA0CEA9A}" destId="{758872E3-F6F6-4880-90BD-BAB820E59DA3}" srcOrd="2" destOrd="0" presId="urn:microsoft.com/office/officeart/2005/8/layout/architecture"/>
    <dgm:cxn modelId="{B85F195C-73E0-4D84-A0C4-2FD3E393EB9E}" type="presParOf" srcId="{758872E3-F6F6-4880-90BD-BAB820E59DA3}" destId="{05D45588-6427-4DBA-96D7-E10C5424F772}" srcOrd="0" destOrd="0" presId="urn:microsoft.com/office/officeart/2005/8/layout/architecture"/>
    <dgm:cxn modelId="{CB541946-D3AD-4F99-BAB8-CF288E448D9A}" type="presParOf" srcId="{758872E3-F6F6-4880-90BD-BAB820E59DA3}" destId="{9FA940F3-5815-4F99-9F27-CDF2B923FD30}" srcOrd="1" destOrd="0" presId="urn:microsoft.com/office/officeart/2005/8/layout/archite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CA2B-3458-44E8-9D4F-06680D83DE47}">
      <dsp:nvSpPr>
        <dsp:cNvPr id="0" name=""/>
        <dsp:cNvSpPr/>
      </dsp:nvSpPr>
      <dsp:spPr>
        <a:xfrm>
          <a:off x="615694" y="234859"/>
          <a:ext cx="1842389" cy="5908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Gigabit experience at the End User </a:t>
          </a:r>
          <a:endParaRPr lang="el-GR" sz="1100" b="1" kern="1200" dirty="0"/>
        </a:p>
      </dsp:txBody>
      <dsp:txXfrm>
        <a:off x="910477" y="234859"/>
        <a:ext cx="1547606" cy="590833"/>
      </dsp:txXfrm>
    </dsp:sp>
    <dsp:sp modelId="{A6183DEA-E94D-4ED0-99B8-7615D82304CE}">
      <dsp:nvSpPr>
        <dsp:cNvPr id="0" name=""/>
        <dsp:cNvSpPr/>
      </dsp:nvSpPr>
      <dsp:spPr>
        <a:xfrm>
          <a:off x="615694" y="825693"/>
          <a:ext cx="1842389" cy="5908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smart antennas,</a:t>
          </a:r>
          <a:endParaRPr lang="el-GR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additional spectrum,  BS / TS replacement</a:t>
          </a:r>
          <a:endParaRPr lang="el-GR" sz="1100" b="1" kern="1200" dirty="0"/>
        </a:p>
      </dsp:txBody>
      <dsp:txXfrm>
        <a:off x="910477" y="825693"/>
        <a:ext cx="1547606" cy="590833"/>
      </dsp:txXfrm>
    </dsp:sp>
    <dsp:sp modelId="{1A352074-3C3C-46C0-B0F4-CB54EE9A8472}">
      <dsp:nvSpPr>
        <dsp:cNvPr id="0" name=""/>
        <dsp:cNvSpPr/>
      </dsp:nvSpPr>
      <dsp:spPr>
        <a:xfrm>
          <a:off x="615694" y="1416526"/>
          <a:ext cx="1842389" cy="5908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Hub &amp; Terminals Installation</a:t>
          </a:r>
          <a:endParaRPr lang="el-GR" sz="1100" b="1" kern="1200" dirty="0"/>
        </a:p>
      </dsp:txBody>
      <dsp:txXfrm>
        <a:off x="910477" y="1416526"/>
        <a:ext cx="1547606" cy="590833"/>
      </dsp:txXfrm>
    </dsp:sp>
    <dsp:sp modelId="{87C66616-CB07-4E7E-AAD8-2837C1043BE5}">
      <dsp:nvSpPr>
        <dsp:cNvPr id="0" name=""/>
        <dsp:cNvSpPr/>
      </dsp:nvSpPr>
      <dsp:spPr>
        <a:xfrm>
          <a:off x="615694" y="2007359"/>
          <a:ext cx="1842389" cy="5908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Failure points only BS or TS</a:t>
          </a:r>
          <a:endParaRPr lang="el-GR" sz="1100" b="1" kern="1200" dirty="0"/>
        </a:p>
      </dsp:txBody>
      <dsp:txXfrm>
        <a:off x="910477" y="2007359"/>
        <a:ext cx="1547606" cy="590833"/>
      </dsp:txXfrm>
    </dsp:sp>
    <dsp:sp modelId="{2C572A12-D710-424C-8493-F5AC7631FADA}">
      <dsp:nvSpPr>
        <dsp:cNvPr id="0" name=""/>
        <dsp:cNvSpPr/>
      </dsp:nvSpPr>
      <dsp:spPr>
        <a:xfrm>
          <a:off x="208678" y="0"/>
          <a:ext cx="585392" cy="585392"/>
        </a:xfrm>
        <a:prstGeom prst="ellipse">
          <a:avLst/>
        </a:prstGeom>
        <a:solidFill>
          <a:srgbClr val="F67B2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FWA</a:t>
          </a:r>
          <a:endParaRPr lang="el-GR" sz="1050" b="1" kern="1200" dirty="0"/>
        </a:p>
      </dsp:txBody>
      <dsp:txXfrm>
        <a:off x="294407" y="85729"/>
        <a:ext cx="413934" cy="413934"/>
      </dsp:txXfrm>
    </dsp:sp>
    <dsp:sp modelId="{F354A246-0FEE-4709-A77D-7D24A828E17E}">
      <dsp:nvSpPr>
        <dsp:cNvPr id="0" name=""/>
        <dsp:cNvSpPr/>
      </dsp:nvSpPr>
      <dsp:spPr>
        <a:xfrm>
          <a:off x="3043476" y="234859"/>
          <a:ext cx="1889158" cy="5856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Multiple </a:t>
          </a:r>
          <a:r>
            <a:rPr lang="en-US" sz="1100" b="1" kern="1200" dirty="0" err="1" smtClean="0"/>
            <a:t>Gbps</a:t>
          </a:r>
          <a:r>
            <a:rPr lang="en-US" sz="1100" b="1" kern="1200" dirty="0" smtClean="0"/>
            <a:t> DL per OLT</a:t>
          </a:r>
          <a:endParaRPr lang="el-GR" sz="1100" b="1" kern="1200" dirty="0"/>
        </a:p>
      </dsp:txBody>
      <dsp:txXfrm>
        <a:off x="3345742" y="234859"/>
        <a:ext cx="1586892" cy="585685"/>
      </dsp:txXfrm>
    </dsp:sp>
    <dsp:sp modelId="{72E614B5-4312-48DE-8697-EDD1FD3C859C}">
      <dsp:nvSpPr>
        <dsp:cNvPr id="0" name=""/>
        <dsp:cNvSpPr/>
      </dsp:nvSpPr>
      <dsp:spPr>
        <a:xfrm>
          <a:off x="3043476" y="820544"/>
          <a:ext cx="1889158" cy="5856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Upgrade OLT, ONT line-cards</a:t>
          </a:r>
        </a:p>
      </dsp:txBody>
      <dsp:txXfrm>
        <a:off x="3345742" y="820544"/>
        <a:ext cx="1586892" cy="585685"/>
      </dsp:txXfrm>
    </dsp:sp>
    <dsp:sp modelId="{E58E1D8A-275B-4E36-84FC-2610792EC2B4}">
      <dsp:nvSpPr>
        <dsp:cNvPr id="0" name=""/>
        <dsp:cNvSpPr/>
      </dsp:nvSpPr>
      <dsp:spPr>
        <a:xfrm>
          <a:off x="3043476" y="1406230"/>
          <a:ext cx="1889158" cy="5856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Digging, OLT, ONT, Splitters, Fiber</a:t>
          </a:r>
        </a:p>
      </dsp:txBody>
      <dsp:txXfrm>
        <a:off x="3345742" y="1406230"/>
        <a:ext cx="1586892" cy="585685"/>
      </dsp:txXfrm>
    </dsp:sp>
    <dsp:sp modelId="{13B492CA-148B-47D3-9DE4-77AEBD18AD07}">
      <dsp:nvSpPr>
        <dsp:cNvPr id="0" name=""/>
        <dsp:cNvSpPr/>
      </dsp:nvSpPr>
      <dsp:spPr>
        <a:xfrm>
          <a:off x="3043476" y="1991915"/>
          <a:ext cx="1889158" cy="5856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Failure points: OLT, ONT, Splitters, Fiber Loss/Damage</a:t>
          </a:r>
        </a:p>
      </dsp:txBody>
      <dsp:txXfrm>
        <a:off x="3345742" y="1991915"/>
        <a:ext cx="1586892" cy="585685"/>
      </dsp:txXfrm>
    </dsp:sp>
    <dsp:sp modelId="{15EE93A0-8FF5-4195-BE54-4FF619061039}">
      <dsp:nvSpPr>
        <dsp:cNvPr id="0" name=""/>
        <dsp:cNvSpPr/>
      </dsp:nvSpPr>
      <dsp:spPr>
        <a:xfrm>
          <a:off x="2702413" y="0"/>
          <a:ext cx="585392" cy="585392"/>
        </a:xfrm>
        <a:prstGeom prst="ellipse">
          <a:avLst/>
        </a:prstGeom>
        <a:solidFill>
          <a:srgbClr val="5F9FDB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FTTH</a:t>
          </a:r>
          <a:endParaRPr lang="el-GR" sz="1000" b="1" kern="1200" dirty="0"/>
        </a:p>
      </dsp:txBody>
      <dsp:txXfrm>
        <a:off x="2788142" y="85729"/>
        <a:ext cx="413934" cy="413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CA2B-3458-44E8-9D4F-06680D83DE47}">
      <dsp:nvSpPr>
        <dsp:cNvPr id="0" name=""/>
        <dsp:cNvSpPr/>
      </dsp:nvSpPr>
      <dsp:spPr>
        <a:xfrm>
          <a:off x="701310" y="225075"/>
          <a:ext cx="1760418" cy="5645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Fast rollout, simple installation</a:t>
          </a:r>
          <a:endParaRPr lang="el-GR" sz="1100" b="1" kern="1200" dirty="0"/>
        </a:p>
      </dsp:txBody>
      <dsp:txXfrm>
        <a:off x="982977" y="225075"/>
        <a:ext cx="1478751" cy="564546"/>
      </dsp:txXfrm>
    </dsp:sp>
    <dsp:sp modelId="{A6183DEA-E94D-4ED0-99B8-7615D82304CE}">
      <dsp:nvSpPr>
        <dsp:cNvPr id="0" name=""/>
        <dsp:cNvSpPr/>
      </dsp:nvSpPr>
      <dsp:spPr>
        <a:xfrm>
          <a:off x="701310" y="789622"/>
          <a:ext cx="1760418" cy="71955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Cost Effective Radios,  inexpensive deployment process, build as you grow</a:t>
          </a:r>
          <a:endParaRPr lang="el-GR" sz="1100" b="1" kern="1200" dirty="0"/>
        </a:p>
      </dsp:txBody>
      <dsp:txXfrm>
        <a:off x="982977" y="789622"/>
        <a:ext cx="1478751" cy="719551"/>
      </dsp:txXfrm>
    </dsp:sp>
    <dsp:sp modelId="{1A352074-3C3C-46C0-B0F4-CB54EE9A8472}">
      <dsp:nvSpPr>
        <dsp:cNvPr id="0" name=""/>
        <dsp:cNvSpPr/>
      </dsp:nvSpPr>
      <dsp:spPr>
        <a:xfrm>
          <a:off x="701310" y="1509174"/>
          <a:ext cx="1760418" cy="4977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Low Cost-To-Pass/ Cost-To-Connect </a:t>
          </a:r>
          <a:endParaRPr lang="el-GR" sz="1100" b="1" kern="1200" dirty="0"/>
        </a:p>
      </dsp:txBody>
      <dsp:txXfrm>
        <a:off x="982977" y="1509174"/>
        <a:ext cx="1478751" cy="497782"/>
      </dsp:txXfrm>
    </dsp:sp>
    <dsp:sp modelId="{87C66616-CB07-4E7E-AAD8-2837C1043BE5}">
      <dsp:nvSpPr>
        <dsp:cNvPr id="0" name=""/>
        <dsp:cNvSpPr/>
      </dsp:nvSpPr>
      <dsp:spPr>
        <a:xfrm>
          <a:off x="701310" y="2006956"/>
          <a:ext cx="1760418" cy="5645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Low CAPEX/OPEX, faster Time To Market</a:t>
          </a:r>
          <a:endParaRPr lang="el-GR" sz="1100" b="1" kern="1200" dirty="0"/>
        </a:p>
      </dsp:txBody>
      <dsp:txXfrm>
        <a:off x="982977" y="2006956"/>
        <a:ext cx="1478751" cy="564546"/>
      </dsp:txXfrm>
    </dsp:sp>
    <dsp:sp modelId="{2C572A12-D710-424C-8493-F5AC7631FADA}">
      <dsp:nvSpPr>
        <dsp:cNvPr id="0" name=""/>
        <dsp:cNvSpPr/>
      </dsp:nvSpPr>
      <dsp:spPr>
        <a:xfrm>
          <a:off x="312402" y="0"/>
          <a:ext cx="559347" cy="559347"/>
        </a:xfrm>
        <a:prstGeom prst="ellipse">
          <a:avLst/>
        </a:prstGeom>
        <a:solidFill>
          <a:srgbClr val="F67B2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FWA</a:t>
          </a:r>
          <a:endParaRPr lang="el-GR" sz="1050" b="1" kern="1200" dirty="0"/>
        </a:p>
      </dsp:txBody>
      <dsp:txXfrm>
        <a:off x="394316" y="81914"/>
        <a:ext cx="395519" cy="395519"/>
      </dsp:txXfrm>
    </dsp:sp>
    <dsp:sp modelId="{F354A246-0FEE-4709-A77D-7D24A828E17E}">
      <dsp:nvSpPr>
        <dsp:cNvPr id="0" name=""/>
        <dsp:cNvSpPr/>
      </dsp:nvSpPr>
      <dsp:spPr>
        <a:xfrm>
          <a:off x="3021076" y="225075"/>
          <a:ext cx="1805106" cy="5596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Involves digging</a:t>
          </a:r>
          <a:r>
            <a:rPr lang="el-GR" sz="1100" b="1" kern="1200" dirty="0" smtClean="0"/>
            <a:t> </a:t>
          </a:r>
          <a:r>
            <a:rPr lang="en-US" sz="1100" b="1" kern="1200" dirty="0" smtClean="0"/>
            <a:t>&amp;</a:t>
          </a:r>
          <a:r>
            <a:rPr lang="el-GR" sz="1100" b="1" kern="1200" dirty="0" smtClean="0"/>
            <a:t> </a:t>
          </a:r>
          <a:r>
            <a:rPr lang="en-US" sz="1100" b="1" kern="1200" dirty="0" smtClean="0"/>
            <a:t>trenching</a:t>
          </a:r>
          <a:endParaRPr lang="el-GR" sz="1100" b="1" kern="1200" dirty="0"/>
        </a:p>
      </dsp:txBody>
      <dsp:txXfrm>
        <a:off x="3309893" y="225075"/>
        <a:ext cx="1516289" cy="559627"/>
      </dsp:txXfrm>
    </dsp:sp>
    <dsp:sp modelId="{72E614B5-4312-48DE-8697-EDD1FD3C859C}">
      <dsp:nvSpPr>
        <dsp:cNvPr id="0" name=""/>
        <dsp:cNvSpPr/>
      </dsp:nvSpPr>
      <dsp:spPr>
        <a:xfrm>
          <a:off x="3021076" y="784703"/>
          <a:ext cx="1805106" cy="5596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Expensive civil works + Electronics + obtaining trenching permits</a:t>
          </a:r>
        </a:p>
      </dsp:txBody>
      <dsp:txXfrm>
        <a:off x="3309893" y="784703"/>
        <a:ext cx="1516289" cy="559627"/>
      </dsp:txXfrm>
    </dsp:sp>
    <dsp:sp modelId="{28D6CE6D-3A61-40E4-9F1C-67C199E086AA}">
      <dsp:nvSpPr>
        <dsp:cNvPr id="0" name=""/>
        <dsp:cNvSpPr/>
      </dsp:nvSpPr>
      <dsp:spPr>
        <a:xfrm>
          <a:off x="3021076" y="1344330"/>
          <a:ext cx="1805106" cy="5596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High Cost-To-Pass/ Cost-To-Connect </a:t>
          </a:r>
        </a:p>
      </dsp:txBody>
      <dsp:txXfrm>
        <a:off x="3309893" y="1344330"/>
        <a:ext cx="1516289" cy="559627"/>
      </dsp:txXfrm>
    </dsp:sp>
    <dsp:sp modelId="{13B492CA-148B-47D3-9DE4-77AEBD18AD07}">
      <dsp:nvSpPr>
        <dsp:cNvPr id="0" name=""/>
        <dsp:cNvSpPr/>
      </dsp:nvSpPr>
      <dsp:spPr>
        <a:xfrm>
          <a:off x="3021076" y="1903957"/>
          <a:ext cx="1805106" cy="5957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High CAPEX/OPEX  longer Time To Market</a:t>
          </a:r>
        </a:p>
      </dsp:txBody>
      <dsp:txXfrm>
        <a:off x="3309893" y="1903957"/>
        <a:ext cx="1516289" cy="595790"/>
      </dsp:txXfrm>
    </dsp:sp>
    <dsp:sp modelId="{15EE93A0-8FF5-4195-BE54-4FF619061039}">
      <dsp:nvSpPr>
        <dsp:cNvPr id="0" name=""/>
        <dsp:cNvSpPr/>
      </dsp:nvSpPr>
      <dsp:spPr>
        <a:xfrm>
          <a:off x="2695187" y="0"/>
          <a:ext cx="559347" cy="559347"/>
        </a:xfrm>
        <a:prstGeom prst="ellipse">
          <a:avLst/>
        </a:prstGeom>
        <a:solidFill>
          <a:srgbClr val="5F9FDB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FTTH</a:t>
          </a:r>
          <a:endParaRPr lang="el-GR" sz="1000" b="1" kern="1200" dirty="0"/>
        </a:p>
      </dsp:txBody>
      <dsp:txXfrm>
        <a:off x="2777101" y="81914"/>
        <a:ext cx="395519" cy="395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8600C-6A91-4F84-B671-D21747CF7BAB}">
      <dsp:nvSpPr>
        <dsp:cNvPr id="0" name=""/>
        <dsp:cNvSpPr/>
      </dsp:nvSpPr>
      <dsp:spPr>
        <a:xfrm>
          <a:off x="2630" y="0"/>
          <a:ext cx="2581258" cy="4913475"/>
        </a:xfrm>
        <a:prstGeom prst="roundRect">
          <a:avLst>
            <a:gd name="adj" fmla="val 10000"/>
          </a:avLst>
        </a:prstGeom>
        <a:solidFill>
          <a:srgbClr val="E1E1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C Band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3.50-4.20 GHz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0" y="0"/>
        <a:ext cx="2581258" cy="1474042"/>
      </dsp:txXfrm>
    </dsp:sp>
    <dsp:sp modelId="{F0FD2481-3118-4E62-83DE-18D93162A20E}">
      <dsp:nvSpPr>
        <dsp:cNvPr id="0" name=""/>
        <dsp:cNvSpPr/>
      </dsp:nvSpPr>
      <dsp:spPr>
        <a:xfrm>
          <a:off x="260756" y="1474282"/>
          <a:ext cx="2065006" cy="47173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Licensed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73" y="1488099"/>
        <a:ext cx="2037372" cy="444100"/>
      </dsp:txXfrm>
    </dsp:sp>
    <dsp:sp modelId="{AC89CCF0-FA09-4114-99AA-CE60361569B4}">
      <dsp:nvSpPr>
        <dsp:cNvPr id="0" name=""/>
        <dsp:cNvSpPr/>
      </dsp:nvSpPr>
      <dsp:spPr>
        <a:xfrm>
          <a:off x="260756" y="2018591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few 100s of MHz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73" y="2032408"/>
        <a:ext cx="2037372" cy="444100"/>
      </dsp:txXfrm>
    </dsp:sp>
    <dsp:sp modelId="{17E2392C-4DA0-4ED1-89C7-D9034CCD3B5E}">
      <dsp:nvSpPr>
        <dsp:cNvPr id="0" name=""/>
        <dsp:cNvSpPr/>
      </dsp:nvSpPr>
      <dsp:spPr>
        <a:xfrm>
          <a:off x="260756" y="2562900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Expensive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73" y="2576717"/>
        <a:ext cx="2037372" cy="444100"/>
      </dsp:txXfrm>
    </dsp:sp>
    <dsp:sp modelId="{8777BD16-F6C6-470F-8AEB-A990D0EBAD6B}">
      <dsp:nvSpPr>
        <dsp:cNvPr id="0" name=""/>
        <dsp:cNvSpPr/>
      </dsp:nvSpPr>
      <dsp:spPr>
        <a:xfrm>
          <a:off x="260756" y="3107209"/>
          <a:ext cx="2065006" cy="47173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Interference free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73" y="3121026"/>
        <a:ext cx="2037372" cy="444100"/>
      </dsp:txXfrm>
    </dsp:sp>
    <dsp:sp modelId="{1D592D6A-96A1-4F6A-8ED4-75C7E5A40085}">
      <dsp:nvSpPr>
        <dsp:cNvPr id="0" name=""/>
        <dsp:cNvSpPr/>
      </dsp:nvSpPr>
      <dsp:spPr>
        <a:xfrm>
          <a:off x="260756" y="3651518"/>
          <a:ext cx="2065006" cy="47173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Long range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73" y="3665335"/>
        <a:ext cx="2037372" cy="444100"/>
      </dsp:txXfrm>
    </dsp:sp>
    <dsp:sp modelId="{E5A6B675-BA61-4D05-97AA-B65981173A82}">
      <dsp:nvSpPr>
        <dsp:cNvPr id="0" name=""/>
        <dsp:cNvSpPr/>
      </dsp:nvSpPr>
      <dsp:spPr>
        <a:xfrm>
          <a:off x="260756" y="4195826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Low capacity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73" y="4209643"/>
        <a:ext cx="2037372" cy="444100"/>
      </dsp:txXfrm>
    </dsp:sp>
    <dsp:sp modelId="{AB0856E0-D03F-46FC-B1B1-8D038580E82F}">
      <dsp:nvSpPr>
        <dsp:cNvPr id="0" name=""/>
        <dsp:cNvSpPr/>
      </dsp:nvSpPr>
      <dsp:spPr>
        <a:xfrm>
          <a:off x="2777483" y="0"/>
          <a:ext cx="2581258" cy="4913475"/>
        </a:xfrm>
        <a:prstGeom prst="roundRect">
          <a:avLst>
            <a:gd name="adj" fmla="val 10000"/>
          </a:avLst>
        </a:prstGeom>
        <a:solidFill>
          <a:srgbClr val="E1E1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5 GHz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5.10-5.85 GHz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483" y="0"/>
        <a:ext cx="2581258" cy="1474042"/>
      </dsp:txXfrm>
    </dsp:sp>
    <dsp:sp modelId="{828A9A91-1191-4B3B-8D4B-A815E73EB57B}">
      <dsp:nvSpPr>
        <dsp:cNvPr id="0" name=""/>
        <dsp:cNvSpPr/>
      </dsp:nvSpPr>
      <dsp:spPr>
        <a:xfrm>
          <a:off x="3035608" y="1474282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Unlicensed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425" y="1488099"/>
        <a:ext cx="2037372" cy="444100"/>
      </dsp:txXfrm>
    </dsp:sp>
    <dsp:sp modelId="{F5D3A9D6-69AA-4E35-B2FC-D5100142A0CF}">
      <dsp:nvSpPr>
        <dsp:cNvPr id="0" name=""/>
        <dsp:cNvSpPr/>
      </dsp:nvSpPr>
      <dsp:spPr>
        <a:xfrm>
          <a:off x="3035608" y="2018591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few 100s of MHz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425" y="2032408"/>
        <a:ext cx="2037372" cy="444100"/>
      </dsp:txXfrm>
    </dsp:sp>
    <dsp:sp modelId="{F594E688-035E-429D-9850-81E2AE9CA0E0}">
      <dsp:nvSpPr>
        <dsp:cNvPr id="0" name=""/>
        <dsp:cNvSpPr/>
      </dsp:nvSpPr>
      <dsp:spPr>
        <a:xfrm>
          <a:off x="3035608" y="2562900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Free 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425" y="2576717"/>
        <a:ext cx="2037372" cy="444100"/>
      </dsp:txXfrm>
    </dsp:sp>
    <dsp:sp modelId="{9AAE7988-A99D-43DD-8C36-6D887123F0CB}">
      <dsp:nvSpPr>
        <dsp:cNvPr id="0" name=""/>
        <dsp:cNvSpPr/>
      </dsp:nvSpPr>
      <dsp:spPr>
        <a:xfrm>
          <a:off x="3035608" y="3107209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Prone to interference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425" y="3121026"/>
        <a:ext cx="2037372" cy="444100"/>
      </dsp:txXfrm>
    </dsp:sp>
    <dsp:sp modelId="{496AAF3E-3CFF-4748-AE61-10A45ADACBBB}">
      <dsp:nvSpPr>
        <dsp:cNvPr id="0" name=""/>
        <dsp:cNvSpPr/>
      </dsp:nvSpPr>
      <dsp:spPr>
        <a:xfrm>
          <a:off x="3035608" y="3651518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Long range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425" y="3665335"/>
        <a:ext cx="2037372" cy="444100"/>
      </dsp:txXfrm>
    </dsp:sp>
    <dsp:sp modelId="{DA4FCC61-F421-435C-999D-BBAD5F4D52BE}">
      <dsp:nvSpPr>
        <dsp:cNvPr id="0" name=""/>
        <dsp:cNvSpPr/>
      </dsp:nvSpPr>
      <dsp:spPr>
        <a:xfrm>
          <a:off x="3035608" y="4195826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Low capacity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425" y="4209643"/>
        <a:ext cx="2037372" cy="444100"/>
      </dsp:txXfrm>
    </dsp:sp>
    <dsp:sp modelId="{F1CA6024-26A0-4457-BEF9-CD7D1ED32512}">
      <dsp:nvSpPr>
        <dsp:cNvPr id="0" name=""/>
        <dsp:cNvSpPr/>
      </dsp:nvSpPr>
      <dsp:spPr>
        <a:xfrm>
          <a:off x="5552335" y="0"/>
          <a:ext cx="2581258" cy="4913475"/>
        </a:xfrm>
        <a:prstGeom prst="roundRect">
          <a:avLst>
            <a:gd name="adj" fmla="val 10000"/>
          </a:avLst>
        </a:prstGeom>
        <a:solidFill>
          <a:srgbClr val="E1E1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mmW                                    24 / 26 / 28 / 31 / 32 / 39 GHz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2335" y="0"/>
        <a:ext cx="2581258" cy="1474042"/>
      </dsp:txXfrm>
    </dsp:sp>
    <dsp:sp modelId="{C16267E8-D7A6-486E-B405-689625044FDF}">
      <dsp:nvSpPr>
        <dsp:cNvPr id="0" name=""/>
        <dsp:cNvSpPr/>
      </dsp:nvSpPr>
      <dsp:spPr>
        <a:xfrm>
          <a:off x="5810461" y="1474282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Licensed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278" y="1488099"/>
        <a:ext cx="2037372" cy="444100"/>
      </dsp:txXfrm>
    </dsp:sp>
    <dsp:sp modelId="{BFDEB29D-E973-428A-9E09-CAD3A9F22D79}">
      <dsp:nvSpPr>
        <dsp:cNvPr id="0" name=""/>
        <dsp:cNvSpPr/>
      </dsp:nvSpPr>
      <dsp:spPr>
        <a:xfrm>
          <a:off x="5810461" y="2018591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Several GHz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278" y="2032408"/>
        <a:ext cx="2037372" cy="444100"/>
      </dsp:txXfrm>
    </dsp:sp>
    <dsp:sp modelId="{D2533991-F35A-48A4-B1FE-AD24CF87E002}">
      <dsp:nvSpPr>
        <dsp:cNvPr id="0" name=""/>
        <dsp:cNvSpPr/>
      </dsp:nvSpPr>
      <dsp:spPr>
        <a:xfrm>
          <a:off x="5810461" y="2562900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Inexpensive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278" y="2576717"/>
        <a:ext cx="2037372" cy="444100"/>
      </dsp:txXfrm>
    </dsp:sp>
    <dsp:sp modelId="{7AECED7F-0416-46F5-884A-D9A869316535}">
      <dsp:nvSpPr>
        <dsp:cNvPr id="0" name=""/>
        <dsp:cNvSpPr/>
      </dsp:nvSpPr>
      <dsp:spPr>
        <a:xfrm>
          <a:off x="5810461" y="3107209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Interference free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278" y="3121026"/>
        <a:ext cx="2037372" cy="444100"/>
      </dsp:txXfrm>
    </dsp:sp>
    <dsp:sp modelId="{660B4B44-C9C5-4E6A-AB9B-8442AAC672AD}">
      <dsp:nvSpPr>
        <dsp:cNvPr id="0" name=""/>
        <dsp:cNvSpPr/>
      </dsp:nvSpPr>
      <dsp:spPr>
        <a:xfrm>
          <a:off x="5810461" y="3651518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Long range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278" y="3665335"/>
        <a:ext cx="2037372" cy="444100"/>
      </dsp:txXfrm>
    </dsp:sp>
    <dsp:sp modelId="{3906238C-F80D-40AD-B71F-77268A580465}">
      <dsp:nvSpPr>
        <dsp:cNvPr id="0" name=""/>
        <dsp:cNvSpPr/>
      </dsp:nvSpPr>
      <dsp:spPr>
        <a:xfrm>
          <a:off x="5810461" y="4195826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High capacity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278" y="4209643"/>
        <a:ext cx="2037372" cy="444100"/>
      </dsp:txXfrm>
    </dsp:sp>
    <dsp:sp modelId="{B0AF2E65-EEBD-4DE7-BBFE-18D61710E750}">
      <dsp:nvSpPr>
        <dsp:cNvPr id="0" name=""/>
        <dsp:cNvSpPr/>
      </dsp:nvSpPr>
      <dsp:spPr>
        <a:xfrm>
          <a:off x="8327188" y="0"/>
          <a:ext cx="2581258" cy="4913475"/>
        </a:xfrm>
        <a:prstGeom prst="roundRect">
          <a:avLst>
            <a:gd name="adj" fmla="val 10000"/>
          </a:avLst>
        </a:prstGeom>
        <a:solidFill>
          <a:srgbClr val="E1E1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60 GHz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7188" y="0"/>
        <a:ext cx="2581258" cy="1474042"/>
      </dsp:txXfrm>
    </dsp:sp>
    <dsp:sp modelId="{BDA56B85-0CA0-4C55-953C-C1AF5F7044F0}">
      <dsp:nvSpPr>
        <dsp:cNvPr id="0" name=""/>
        <dsp:cNvSpPr/>
      </dsp:nvSpPr>
      <dsp:spPr>
        <a:xfrm>
          <a:off x="8585314" y="1474282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Unlicensed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131" y="1488099"/>
        <a:ext cx="2037372" cy="444100"/>
      </dsp:txXfrm>
    </dsp:sp>
    <dsp:sp modelId="{B020A7B3-E83D-4653-B822-DBADF316653C}">
      <dsp:nvSpPr>
        <dsp:cNvPr id="0" name=""/>
        <dsp:cNvSpPr/>
      </dsp:nvSpPr>
      <dsp:spPr>
        <a:xfrm>
          <a:off x="8585314" y="2018591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Several GHz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131" y="2032408"/>
        <a:ext cx="2037372" cy="444100"/>
      </dsp:txXfrm>
    </dsp:sp>
    <dsp:sp modelId="{F2CA4B68-406B-4B1A-9E0B-E2143F1FF870}">
      <dsp:nvSpPr>
        <dsp:cNvPr id="0" name=""/>
        <dsp:cNvSpPr/>
      </dsp:nvSpPr>
      <dsp:spPr>
        <a:xfrm>
          <a:off x="8585314" y="2562900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Free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131" y="2576717"/>
        <a:ext cx="2037372" cy="444100"/>
      </dsp:txXfrm>
    </dsp:sp>
    <dsp:sp modelId="{408EC61D-0855-4F8F-8195-D8D24A10305C}">
      <dsp:nvSpPr>
        <dsp:cNvPr id="0" name=""/>
        <dsp:cNvSpPr/>
      </dsp:nvSpPr>
      <dsp:spPr>
        <a:xfrm>
          <a:off x="8585314" y="3107209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mitigated Interference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131" y="3121026"/>
        <a:ext cx="2037372" cy="444100"/>
      </dsp:txXfrm>
    </dsp:sp>
    <dsp:sp modelId="{49AFC800-5704-4037-95FF-18998236800D}">
      <dsp:nvSpPr>
        <dsp:cNvPr id="0" name=""/>
        <dsp:cNvSpPr/>
      </dsp:nvSpPr>
      <dsp:spPr>
        <a:xfrm>
          <a:off x="8585314" y="3651518"/>
          <a:ext cx="2065006" cy="4717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Very short range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131" y="3665335"/>
        <a:ext cx="2037372" cy="444100"/>
      </dsp:txXfrm>
    </dsp:sp>
    <dsp:sp modelId="{547420DF-B50B-4802-B93C-BDF56E6659E3}">
      <dsp:nvSpPr>
        <dsp:cNvPr id="0" name=""/>
        <dsp:cNvSpPr/>
      </dsp:nvSpPr>
      <dsp:spPr>
        <a:xfrm>
          <a:off x="8585314" y="4195826"/>
          <a:ext cx="2065006" cy="471734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High capacity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131" y="4209643"/>
        <a:ext cx="2037372" cy="444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EA774-75A4-4B4E-883F-9BDC54E6C125}">
      <dsp:nvSpPr>
        <dsp:cNvPr id="0" name=""/>
        <dsp:cNvSpPr/>
      </dsp:nvSpPr>
      <dsp:spPr>
        <a:xfrm>
          <a:off x="0" y="3715988"/>
          <a:ext cx="8924474" cy="1700827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mmWave</a:t>
          </a:r>
          <a:r>
            <a:rPr lang="en-US" sz="4700" kern="1200" dirty="0" smtClean="0"/>
            <a:t> licensed frequency bands</a:t>
          </a:r>
          <a:endParaRPr lang="el-GR" sz="4700" kern="1200" dirty="0"/>
        </a:p>
      </dsp:txBody>
      <dsp:txXfrm>
        <a:off x="49816" y="3765804"/>
        <a:ext cx="8824842" cy="1601195"/>
      </dsp:txXfrm>
    </dsp:sp>
    <dsp:sp modelId="{DBFEE8DA-C75C-4F24-8DB5-C7FDFC1EC7FF}">
      <dsp:nvSpPr>
        <dsp:cNvPr id="0" name=""/>
        <dsp:cNvSpPr/>
      </dsp:nvSpPr>
      <dsp:spPr>
        <a:xfrm>
          <a:off x="1024" y="1858214"/>
          <a:ext cx="5889696" cy="170082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7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3GPP standardized</a:t>
          </a:r>
          <a:endParaRPr lang="el-GR" sz="4600" kern="1200" dirty="0"/>
        </a:p>
      </dsp:txBody>
      <dsp:txXfrm>
        <a:off x="50840" y="1908030"/>
        <a:ext cx="5790064" cy="1601195"/>
      </dsp:txXfrm>
    </dsp:sp>
    <dsp:sp modelId="{C3F6A262-521E-496F-A3DC-73C8F2409BE6}">
      <dsp:nvSpPr>
        <dsp:cNvPr id="0" name=""/>
        <dsp:cNvSpPr/>
      </dsp:nvSpPr>
      <dsp:spPr>
        <a:xfrm>
          <a:off x="1024" y="439"/>
          <a:ext cx="1427459" cy="170082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eMBB</a:t>
          </a:r>
          <a:endParaRPr lang="el-GR" sz="1700" kern="1200" dirty="0"/>
        </a:p>
      </dsp:txBody>
      <dsp:txXfrm>
        <a:off x="42833" y="42248"/>
        <a:ext cx="1343841" cy="1617209"/>
      </dsp:txXfrm>
    </dsp:sp>
    <dsp:sp modelId="{15C140C1-32E2-4155-B5A1-FC1471452734}">
      <dsp:nvSpPr>
        <dsp:cNvPr id="0" name=""/>
        <dsp:cNvSpPr/>
      </dsp:nvSpPr>
      <dsp:spPr>
        <a:xfrm>
          <a:off x="1488436" y="439"/>
          <a:ext cx="1427459" cy="170082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uRLLC</a:t>
          </a:r>
          <a:endParaRPr lang="el-GR" sz="1700" kern="1200" dirty="0"/>
        </a:p>
      </dsp:txBody>
      <dsp:txXfrm>
        <a:off x="1530245" y="42248"/>
        <a:ext cx="1343841" cy="1617209"/>
      </dsp:txXfrm>
    </dsp:sp>
    <dsp:sp modelId="{36576EAE-F158-409C-AFC8-1A79B2F9B56B}">
      <dsp:nvSpPr>
        <dsp:cNvPr id="0" name=""/>
        <dsp:cNvSpPr/>
      </dsp:nvSpPr>
      <dsp:spPr>
        <a:xfrm>
          <a:off x="2975849" y="439"/>
          <a:ext cx="1427459" cy="170082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FWA</a:t>
          </a:r>
          <a:endParaRPr lang="el-GR" sz="1700" kern="1200" dirty="0"/>
        </a:p>
      </dsp:txBody>
      <dsp:txXfrm>
        <a:off x="3017658" y="42248"/>
        <a:ext cx="1343841" cy="1617209"/>
      </dsp:txXfrm>
    </dsp:sp>
    <dsp:sp modelId="{39EDE232-CFF6-4324-9E92-2C41C429F79F}">
      <dsp:nvSpPr>
        <dsp:cNvPr id="0" name=""/>
        <dsp:cNvSpPr/>
      </dsp:nvSpPr>
      <dsp:spPr>
        <a:xfrm>
          <a:off x="4463261" y="439"/>
          <a:ext cx="1427459" cy="170082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IOT</a:t>
          </a:r>
          <a:endParaRPr lang="el-GR" sz="1700" kern="1200" dirty="0"/>
        </a:p>
      </dsp:txBody>
      <dsp:txXfrm>
        <a:off x="4505070" y="42248"/>
        <a:ext cx="1343841" cy="1617209"/>
      </dsp:txXfrm>
    </dsp:sp>
    <dsp:sp modelId="{ADBFFA8E-B947-4AD0-83D8-5FA352DE2CB8}">
      <dsp:nvSpPr>
        <dsp:cNvPr id="0" name=""/>
        <dsp:cNvSpPr/>
      </dsp:nvSpPr>
      <dsp:spPr>
        <a:xfrm>
          <a:off x="6010627" y="1858214"/>
          <a:ext cx="2914871" cy="170082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7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Purpose-built</a:t>
          </a:r>
          <a:endParaRPr lang="el-GR" sz="4600" kern="1200" dirty="0"/>
        </a:p>
      </dsp:txBody>
      <dsp:txXfrm>
        <a:off x="6060443" y="1908030"/>
        <a:ext cx="2815239" cy="1601195"/>
      </dsp:txXfrm>
    </dsp:sp>
    <dsp:sp modelId="{20C7A9E7-6CCB-42EB-BD89-39E6B44C0F2C}">
      <dsp:nvSpPr>
        <dsp:cNvPr id="0" name=""/>
        <dsp:cNvSpPr/>
      </dsp:nvSpPr>
      <dsp:spPr>
        <a:xfrm>
          <a:off x="6010627" y="439"/>
          <a:ext cx="1427459" cy="170082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FWA</a:t>
          </a:r>
          <a:endParaRPr lang="el-GR" sz="1700" kern="1200" dirty="0"/>
        </a:p>
      </dsp:txBody>
      <dsp:txXfrm>
        <a:off x="6052436" y="42248"/>
        <a:ext cx="1343841" cy="1617209"/>
      </dsp:txXfrm>
    </dsp:sp>
    <dsp:sp modelId="{05D45588-6427-4DBA-96D7-E10C5424F772}">
      <dsp:nvSpPr>
        <dsp:cNvPr id="0" name=""/>
        <dsp:cNvSpPr/>
      </dsp:nvSpPr>
      <dsp:spPr>
        <a:xfrm>
          <a:off x="7498039" y="439"/>
          <a:ext cx="1427459" cy="170082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Surveillance</a:t>
          </a:r>
          <a:endParaRPr lang="el-GR" sz="1700" kern="1200" dirty="0"/>
        </a:p>
      </dsp:txBody>
      <dsp:txXfrm>
        <a:off x="7539848" y="42248"/>
        <a:ext cx="1343841" cy="1617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AF32-8562-48E6-925B-9904B4524E4C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74680-8242-45E9-A9A9-B40F140091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26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82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28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CC907-11CD-421B-B9B0-1E67AF2D043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12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54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55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9429350"/>
            <a:ext cx="2945862" cy="4973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(*) On Roadmap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CC907-11CD-421B-B9B0-1E67AF2D043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15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D18E-6E60-4199-8A19-30C329049B2A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00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D18E-6E60-4199-8A19-30C329049B2A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7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93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CC907-11CD-421B-B9B0-1E67AF2D043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0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D18E-6E60-4199-8A19-30C329049B2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238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CC907-11CD-421B-B9B0-1E67AF2D043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4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D18E-6E60-4199-8A19-30C329049B2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50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7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37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35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6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680-8242-45E9-A9A9-B40F140091F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3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D18E-6E60-4199-8A19-30C329049B2A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jpe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jpe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jpe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jpe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jpe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jpe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5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6666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7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1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18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308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96613892"/>
      </p:ext>
    </p:extLst>
  </p:cSld>
  <p:clrMapOvr>
    <a:masterClrMapping/>
  </p:clrMapOvr>
  <p:transition>
    <p:diamond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82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70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55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3084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8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01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77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179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885157"/>
      </p:ext>
    </p:extLst>
  </p:cSld>
  <p:clrMapOvr>
    <a:masterClrMapping/>
  </p:clrMapOvr>
  <p:transition>
    <p:diamond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66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15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92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7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0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813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048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4871756"/>
      </p:ext>
    </p:extLst>
  </p:cSld>
  <p:clrMapOvr>
    <a:masterClrMapping/>
  </p:clrMapOvr>
  <p:transition>
    <p:diamond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16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34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23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4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88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649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78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69812910"/>
      </p:ext>
    </p:extLst>
  </p:cSld>
  <p:clrMapOvr>
    <a:masterClrMapping/>
  </p:clrMapOvr>
  <p:transition>
    <p:diamond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03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62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58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13908127"/>
      </p:ext>
    </p:extLst>
  </p:cSld>
  <p:clrMapOvr>
    <a:masterClrMapping/>
  </p:clrMapOvr>
  <p:transition>
    <p:diamond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14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486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8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84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94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4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1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4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837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17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70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0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14810448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48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85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77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6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5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159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0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388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12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4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77310337"/>
      </p:ext>
    </p:extLst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93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91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04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7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42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2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567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51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Homepage_Mar15_16-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794"/>
            <a:ext cx="12188826" cy="6856412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98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36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4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5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6903233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1974" y="0"/>
            <a:ext cx="12191999" cy="685324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solidFill>
            <a:srgbClr val="C00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3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145" y="6453189"/>
            <a:ext cx="527050" cy="2159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7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244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600" dirty="0">
              <a:solidFill>
                <a:srgbClr val="696A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600">
              <a:solidFill>
                <a:srgbClr val="696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ThankYou_16-9_EN_Mar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ext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"/>
            <a:ext cx="12192000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>
              <a:solidFill>
                <a:srgbClr val="696A6C"/>
              </a:solidFill>
            </a:endParaRPr>
          </a:p>
        </p:txBody>
      </p:sp>
      <p:pic>
        <p:nvPicPr>
          <p:cNvPr id="5" name="Picture 9" descr="Z:\CREATIVE\LOGOS\CORPORATE\INTRACOM TELECOM\COMPANY_logo_white_300dp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4168" y="254000"/>
            <a:ext cx="278341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41438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500" b="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CD03BA-78D1-497E-9BB7-BB6489ED48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200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9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89400651"/>
      </p:ext>
    </p:extLst>
  </p:cSld>
  <p:clrMapOvr>
    <a:masterClrMapping/>
  </p:clrMapOvr>
  <p:transition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48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08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76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5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14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0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88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83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961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69515721"/>
      </p:ext>
    </p:extLst>
  </p:cSld>
  <p:clrMapOvr>
    <a:masterClrMapping/>
  </p:clrMapOvr>
  <p:transition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6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10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18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9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843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8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64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03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07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33443667"/>
      </p:ext>
    </p:extLst>
  </p:cSld>
  <p:clrMapOvr>
    <a:masterClrMapping/>
  </p:clrMapOvr>
  <p:transition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61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07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47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2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2606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5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9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31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8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600">
              <a:latin typeface="Arial" charset="0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1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33412439"/>
      </p:ext>
    </p:extLst>
  </p:cSld>
  <p:clrMapOvr>
    <a:masterClrMapping/>
  </p:clrMapOvr>
  <p:transition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59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38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88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2394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1" y="1341440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624816" y="1700213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599924" y="1340768"/>
            <a:ext cx="5038688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599924" y="1699541"/>
            <a:ext cx="5038688" cy="0"/>
          </a:xfrm>
          <a:prstGeom prst="line">
            <a:avLst/>
          </a:prstGeom>
          <a:noFill/>
          <a:ln w="28575">
            <a:solidFill>
              <a:srgbClr val="C5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3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pic>
        <p:nvPicPr>
          <p:cNvPr id="10" name="Picture 8" descr="Z:\PRESENTATIONS\TELECOM\DRAFT-2Q2014\header.png"/>
          <p:cNvPicPr>
            <a:picLocks noChangeAspect="1" noChangeArrowheads="1"/>
          </p:cNvPicPr>
          <p:nvPr userDrawn="1"/>
        </p:nvPicPr>
        <p:blipFill>
          <a:blip r:embed="rId2" cstate="print"/>
          <a:srcRect l="24728"/>
          <a:stretch>
            <a:fillRect/>
          </a:stretch>
        </p:blipFill>
        <p:spPr bwMode="auto">
          <a:xfrm>
            <a:off x="0" y="0"/>
            <a:ext cx="4697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rgbClr val="C5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 marL="985542" indent="-215835"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 marL="1437844" indent="-304709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04709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65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816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kumimoji="0" lang="en-US" sz="2698" b="1" i="0" u="none" strike="noStrike" kern="1200" cap="none" spc="0" normalizeH="0" baseline="0" dirty="0">
                <a:ln>
                  <a:noFill/>
                </a:ln>
                <a:solidFill>
                  <a:srgbClr val="C72F2A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685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5" y="6393508"/>
            <a:ext cx="1712271" cy="20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92" y="6324600"/>
            <a:ext cx="473227" cy="370624"/>
          </a:xfrm>
          <a:prstGeom prst="rect">
            <a:avLst/>
          </a:prstGeom>
        </p:spPr>
      </p:pic>
      <p:pic>
        <p:nvPicPr>
          <p:cNvPr id="8" name="Picture 7" descr="LightReading webinar header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000" b="15890"/>
          <a:stretch/>
        </p:blipFill>
        <p:spPr>
          <a:xfrm>
            <a:off x="609603" y="6343414"/>
            <a:ext cx="3770227" cy="314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09600" y="6184504"/>
            <a:ext cx="109728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811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7537" y="4221088"/>
            <a:ext cx="10560051" cy="1370659"/>
          </a:xfrm>
        </p:spPr>
        <p:txBody>
          <a:bodyPr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777" y="477355"/>
            <a:ext cx="10657086" cy="216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Webdings" pitchFamily="18" charset="2"/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"/>
            <a:ext cx="121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Background_Mar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8580" y="2130425"/>
            <a:ext cx="7917976" cy="2090738"/>
          </a:xfrm>
        </p:spPr>
        <p:txBody>
          <a:bodyPr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8580" y="4293097"/>
            <a:ext cx="7917976" cy="7921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Webdings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2656"/>
            <a:ext cx="12192000" cy="471488"/>
            <a:chOff x="-395437" y="254000"/>
            <a:chExt cx="12195175" cy="471488"/>
          </a:xfrm>
        </p:grpSpPr>
        <p:cxnSp>
          <p:nvCxnSpPr>
            <p:cNvPr id="7" name="Straight Connector 7"/>
            <p:cNvCxnSpPr>
              <a:cxnSpLocks noChangeShapeType="1"/>
            </p:cNvCxnSpPr>
            <p:nvPr userDrawn="1"/>
          </p:nvCxnSpPr>
          <p:spPr bwMode="auto">
            <a:xfrm flipH="1">
              <a:off x="-395437" y="476250"/>
              <a:ext cx="9300891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Connector 8"/>
            <p:cNvCxnSpPr>
              <a:cxnSpLocks noChangeShapeType="1"/>
            </p:cNvCxnSpPr>
            <p:nvPr userDrawn="1"/>
          </p:nvCxnSpPr>
          <p:spPr bwMode="auto">
            <a:xfrm flipH="1">
              <a:off x="11245428" y="476250"/>
              <a:ext cx="55431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9" name="Picture 9" descr="Z:\CREATIVE\LOGOS\CORPORATE\INTRACOM TELECOM\COMPANY_logo_white_300dp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9915" y="254000"/>
              <a:ext cx="2087563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3724287"/>
      </p:ext>
    </p:extLst>
  </p:cSld>
  <p:clrMapOvr>
    <a:masterClrMapping/>
  </p:clrMapOvr>
  <p:transition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974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None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None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buNone/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None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buNone/>
              <a:defRPr sz="1400">
                <a:solidFill>
                  <a:srgbClr val="3C3C3C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12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 marL="266620" indent="-266620"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 marL="630049" indent="-292012"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</a:defRPr>
            </a:lvl2pPr>
            <a:lvl3pPr marL="985542" indent="-355493"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</a:defRPr>
            </a:lvl3pPr>
            <a:lvl4pPr marL="1339448" indent="-353907"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 marL="1793337" indent="-355493"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26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90026" cy="981075"/>
          </a:xfrm>
          <a:prstGeom prst="rect">
            <a:avLst/>
          </a:prstGeom>
          <a:gradFill flip="none" rotWithShape="1">
            <a:gsLst>
              <a:gs pos="0">
                <a:srgbClr val="C50000">
                  <a:shade val="30000"/>
                  <a:satMod val="115000"/>
                </a:srgbClr>
              </a:gs>
              <a:gs pos="50000">
                <a:srgbClr val="C50000">
                  <a:shade val="67500"/>
                  <a:satMod val="115000"/>
                </a:srgbClr>
              </a:gs>
              <a:gs pos="100000">
                <a:srgbClr val="C5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el-GR" sz="1799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+mj-lt"/>
              <a:buAutoNum type="arabicPeriod"/>
              <a:defRPr sz="1600">
                <a:solidFill>
                  <a:srgbClr val="3C3C3C"/>
                </a:solidFill>
              </a:defRPr>
            </a:lvl1pPr>
            <a:lvl2pPr marL="1009469" indent="-399930">
              <a:buClr>
                <a:srgbClr val="C50000"/>
              </a:buClr>
              <a:buFont typeface="+mj-lt"/>
              <a:buAutoNum type="romanLcPeriod"/>
              <a:defRPr sz="1600">
                <a:solidFill>
                  <a:srgbClr val="3C3C3C"/>
                </a:solidFill>
              </a:defRPr>
            </a:lvl2pPr>
            <a:lvl3pPr marL="1561875" indent="-342797">
              <a:buClr>
                <a:srgbClr val="C50000"/>
              </a:buClr>
              <a:buFont typeface="+mj-lt"/>
              <a:buAutoNum type="alphaLcParenR"/>
              <a:defRPr sz="1500">
                <a:solidFill>
                  <a:srgbClr val="3C3C3C"/>
                </a:solidFill>
              </a:defRPr>
            </a:lvl3pPr>
            <a:lvl4pPr marL="2171414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4pPr>
            <a:lvl5pPr marL="2780953" indent="-342797">
              <a:buClr>
                <a:srgbClr val="C50000"/>
              </a:buClr>
              <a:buFont typeface="+mj-lt"/>
              <a:buAutoNum type="arabicPeriod"/>
              <a:defRPr sz="14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9" descr="Z:\CREATIVE\LOGOS\CORPORATE\INTRACOM TELECOM\COMPANY_logo_white_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166" y="333375"/>
            <a:ext cx="2087020" cy="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99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DE3B-126E-4910-BBE4-B5C4F22D3E00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603A-640A-4F76-BF08-2FB4B01B93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24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645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184290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7257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35524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60652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209518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384650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324637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B2A8710-F0B4-4541-A715-F661DCDE466C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4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4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215309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262184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229067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85" r:id="rId11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4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17475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Page title,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(Arial bold 20pt)</a:t>
            </a:r>
            <a:endParaRPr lang="ru-RU" dirty="0" smtClean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21" y="6453189"/>
            <a:ext cx="527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2A8710-F0B4-4541-A715-F661DCD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27" descr="ICOM-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9496" y="333300"/>
            <a:ext cx="2087020" cy="4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3392" y="1341440"/>
            <a:ext cx="109441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</a:defRPr>
            </a:lvl1pPr>
            <a:lvl2pPr>
              <a:buClr>
                <a:srgbClr val="C50000"/>
              </a:buClr>
              <a:buFont typeface="BPreplay" pitchFamily="50" charset="0"/>
              <a:buChar char="•"/>
              <a:defRPr sz="1600">
                <a:solidFill>
                  <a:srgbClr val="3C3C3C"/>
                </a:solidFill>
              </a:defRPr>
            </a:lvl2pPr>
            <a:lvl3pPr>
              <a:buClr>
                <a:srgbClr val="C50000"/>
              </a:buClr>
              <a:defRPr sz="1500">
                <a:solidFill>
                  <a:srgbClr val="3C3C3C"/>
                </a:solidFill>
              </a:defRPr>
            </a:lvl3pPr>
            <a:lvl4pPr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</a:defRPr>
            </a:lvl4pPr>
            <a:lvl5pPr>
              <a:buClr>
                <a:srgbClr val="C50000"/>
              </a:buClr>
              <a:defRPr sz="1400">
                <a:solidFill>
                  <a:srgbClr val="3C3C3C"/>
                </a:solidFill>
              </a:defRPr>
            </a:lvl5pPr>
          </a:lstStyle>
          <a:p>
            <a:pPr marL="457154" indent="-4571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Click to edit Master text styles</a:t>
            </a:r>
          </a:p>
          <a:p>
            <a:pPr marL="990501" lvl="1" indent="-38096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kern="0" dirty="0" smtClean="0"/>
              <a:t>Second level</a:t>
            </a:r>
          </a:p>
          <a:p>
            <a:pPr marL="1523848" lvl="2" indent="-30477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500" kern="0" dirty="0" smtClean="0"/>
              <a:t>Third level</a:t>
            </a:r>
          </a:p>
          <a:p>
            <a:pPr marL="2133387" lvl="3" indent="-3047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Fourth level</a:t>
            </a:r>
          </a:p>
          <a:p>
            <a:pPr marL="2742926" lvl="4" indent="-30477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sz="1400" kern="0" dirty="0" smtClean="0"/>
              <a:t>Fifth level</a:t>
            </a:r>
            <a:endParaRPr lang="el-GR" sz="1400" kern="0" dirty="0"/>
          </a:p>
        </p:txBody>
      </p:sp>
    </p:spTree>
    <p:extLst>
      <p:ext uri="{BB962C8B-B14F-4D97-AF65-F5344CB8AC3E}">
        <p14:creationId xmlns:p14="http://schemas.microsoft.com/office/powerpoint/2010/main" val="199802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ransition>
    <p:diamond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99" b="1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99" b="1">
          <a:solidFill>
            <a:srgbClr val="3C3C3C"/>
          </a:solidFill>
          <a:latin typeface="Arial" charset="0"/>
        </a:defRPr>
      </a:lvl5pPr>
      <a:lvl6pPr marL="609539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6pPr>
      <a:lvl7pPr marL="1219078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7pPr>
      <a:lvl8pPr marL="1828617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8pPr>
      <a:lvl9pPr marL="2438156" algn="l" rtl="0" fontAlgn="base">
        <a:spcBef>
          <a:spcPct val="0"/>
        </a:spcBef>
        <a:spcAft>
          <a:spcPct val="0"/>
        </a:spcAft>
        <a:defRPr sz="2699" b="1">
          <a:solidFill>
            <a:srgbClr val="696A6C"/>
          </a:solidFill>
          <a:latin typeface="Arial" charset="0"/>
        </a:defRPr>
      </a:lvl9pPr>
    </p:titleStyle>
    <p:bodyStyle>
      <a:lvl1pPr marL="457154" indent="-457154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SzPct val="80000"/>
        <a:buFont typeface="Webdings" pitchFamily="18" charset="2"/>
        <a:buBlip>
          <a:blip r:embed="rId13"/>
        </a:buBlip>
        <a:defRPr sz="1600">
          <a:solidFill>
            <a:srgbClr val="3C3C3C"/>
          </a:solidFill>
          <a:latin typeface="+mn-lt"/>
          <a:ea typeface="+mn-ea"/>
          <a:cs typeface="+mn-cs"/>
        </a:defRPr>
      </a:lvl1pPr>
      <a:lvl2pPr marL="990501" indent="-380962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ebdings" pitchFamily="18" charset="2"/>
        <a:buChar char="4"/>
        <a:defRPr sz="1600">
          <a:solidFill>
            <a:srgbClr val="3C3C3C"/>
          </a:solidFill>
          <a:latin typeface="+mn-lt"/>
        </a:defRPr>
      </a:lvl2pPr>
      <a:lvl3pPr marL="1523848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Wingdings" pitchFamily="2" charset="2"/>
        <a:buChar char="§"/>
        <a:defRPr sz="1500">
          <a:solidFill>
            <a:srgbClr val="3C3C3C"/>
          </a:solidFill>
          <a:latin typeface="+mn-lt"/>
        </a:defRPr>
      </a:lvl3pPr>
      <a:lvl4pPr marL="2133387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Char char="•"/>
        <a:defRPr sz="1400">
          <a:solidFill>
            <a:srgbClr val="3C3C3C"/>
          </a:solidFill>
          <a:latin typeface="+mn-lt"/>
        </a:defRPr>
      </a:lvl4pPr>
      <a:lvl5pPr marL="2742926" indent="-304770" algn="l" rtl="0" eaLnBrk="0" fontAlgn="base" hangingPunct="0">
        <a:spcBef>
          <a:spcPct val="50000"/>
        </a:spcBef>
        <a:spcAft>
          <a:spcPct val="0"/>
        </a:spcAft>
        <a:buClr>
          <a:srgbClr val="E31B23"/>
        </a:buClr>
        <a:buFont typeface="Arial" pitchFamily="34" charset="0"/>
        <a:buChar char="–"/>
        <a:defRPr sz="1400">
          <a:solidFill>
            <a:srgbClr val="3C3C3C"/>
          </a:solidFill>
          <a:latin typeface="+mn-lt"/>
        </a:defRPr>
      </a:lvl5pPr>
      <a:lvl6pPr marL="3352465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6pPr>
      <a:lvl7pPr marL="3962003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7pPr>
      <a:lvl8pPr marL="4571542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8pPr>
      <a:lvl9pPr marL="5181081" indent="-304770" algn="l" rtl="0" fontAlgn="base">
        <a:spcBef>
          <a:spcPct val="50000"/>
        </a:spcBef>
        <a:spcAft>
          <a:spcPct val="0"/>
        </a:spcAft>
        <a:buClr>
          <a:srgbClr val="E31B23"/>
        </a:buClr>
        <a:buChar char="•"/>
        <a:defRPr sz="1600">
          <a:solidFill>
            <a:srgbClr val="696A6C"/>
          </a:solidFill>
          <a:latin typeface="+mn-lt"/>
        </a:defRPr>
      </a:lvl9pPr>
    </p:bodyStyle>
    <p:otherStyle>
      <a:defPPr>
        <a:defRPr lang="el-G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7.xml"/><Relationship Id="rId6" Type="http://schemas.openxmlformats.org/officeDocument/2006/relationships/hyperlink" Target="https://www.intracom-telecom.com/en/news/articles/articles2022/june_1_2022.htm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53.jp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oleObject" Target="file:///C:\Users\ptra\Documents\Work\Products\WiBAS\Technical\GPON_vs_FWA\GPON_vs_FWA.xlsx!Sheet1!%5bGPON_vs_FWA.xlsx%5dSheet1%20Chart%203" TargetMode="External"/><Relationship Id="rId10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0" y="6524539"/>
            <a:ext cx="12192000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Intracom S.A. Telecom Solutions | 19.7 km </a:t>
            </a:r>
            <a:r>
              <a:rPr lang="en-US" sz="900" dirty="0" err="1">
                <a:solidFill>
                  <a:srgbClr val="FFFFFF"/>
                </a:solidFill>
              </a:rPr>
              <a:t>Markopoulou</a:t>
            </a:r>
            <a:r>
              <a:rPr lang="en-US" sz="900" dirty="0">
                <a:solidFill>
                  <a:srgbClr val="FFFFFF"/>
                </a:solidFill>
              </a:rPr>
              <a:t> Ave., GR 19002 | t: +30 2106671000 | f: +30 2106671001 | </a:t>
            </a:r>
            <a:r>
              <a:rPr lang="en-US" sz="900" dirty="0" err="1">
                <a:solidFill>
                  <a:srgbClr val="FFFFFF"/>
                </a:solidFill>
              </a:rPr>
              <a:t>www.intracom-telecom.com</a:t>
            </a:r>
            <a:endParaRPr lang="el-GR" sz="9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585" y="5422381"/>
            <a:ext cx="3415411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799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116" y="4409525"/>
            <a:ext cx="105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m</a:t>
            </a:r>
            <a:r>
              <a:rPr lang="en-US" sz="3600" b="1" dirty="0" err="1" smtClean="0">
                <a:solidFill>
                  <a:srgbClr val="FFFFFF"/>
                </a:solidFill>
              </a:rPr>
              <a:t>mWave</a:t>
            </a:r>
            <a:r>
              <a:rPr lang="en-US" sz="3600" b="1" dirty="0" smtClean="0">
                <a:solidFill>
                  <a:srgbClr val="FFFFFF"/>
                </a:solidFill>
              </a:rPr>
              <a:t> FWA a game changer for broadband</a:t>
            </a:r>
            <a:endParaRPr lang="el-GR" sz="36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32" y="6133362"/>
            <a:ext cx="423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Michalis Sidiropoulos, Technology Expert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4814" y="0"/>
            <a:ext cx="323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6</a:t>
            </a:r>
            <a:r>
              <a:rPr lang="en-US" sz="16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b="1" dirty="0" smtClean="0">
                <a:solidFill>
                  <a:srgbClr val="FFFFFF"/>
                </a:solidFill>
              </a:rPr>
              <a:t> FITCE-Technology Forum 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Chania, 3 June 22</a:t>
            </a:r>
          </a:p>
        </p:txBody>
      </p:sp>
    </p:spTree>
    <p:extLst>
      <p:ext uri="{BB962C8B-B14F-4D97-AF65-F5344CB8AC3E}">
        <p14:creationId xmlns:p14="http://schemas.microsoft.com/office/powerpoint/2010/main" val="41207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cs typeface="Calibri Light" panose="020F0302020204030204" pitchFamily="34" charset="0"/>
              </a:rPr>
              <a:t>Synergistic use cases in </a:t>
            </a:r>
            <a:r>
              <a:rPr lang="en-US" kern="1200" dirty="0" err="1" smtClean="0">
                <a:cs typeface="Calibri Light" panose="020F0302020204030204" pitchFamily="34" charset="0"/>
              </a:rPr>
              <a:t>mmWave</a:t>
            </a:r>
            <a:r>
              <a:rPr lang="en-US" kern="1200" dirty="0" smtClean="0">
                <a:cs typeface="Calibri Light" panose="020F0302020204030204" pitchFamily="34" charset="0"/>
              </a:rPr>
              <a:t> bands –                           The </a:t>
            </a:r>
            <a:r>
              <a:rPr lang="en-US" kern="1200" dirty="0">
                <a:cs typeface="Calibri Light" panose="020F0302020204030204" pitchFamily="34" charset="0"/>
              </a:rPr>
              <a:t>need for coexistence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0664855"/>
              </p:ext>
            </p:extLst>
          </p:nvPr>
        </p:nvGraphicFramePr>
        <p:xfrm>
          <a:off x="3022565" y="1008428"/>
          <a:ext cx="892652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entagon 9"/>
          <p:cNvSpPr/>
          <p:nvPr/>
        </p:nvSpPr>
        <p:spPr bwMode="auto">
          <a:xfrm flipH="1">
            <a:off x="1001298" y="2349161"/>
            <a:ext cx="2018785" cy="1007850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1999" b="1" dirty="0">
                <a:solidFill>
                  <a:schemeClr val="bg1"/>
                </a:solidFill>
                <a:latin typeface="Arial" charset="0"/>
              </a:rPr>
              <a:t>MOBILE</a:t>
            </a:r>
            <a:endParaRPr lang="el-GR" sz="1999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Pentagon 10"/>
          <p:cNvSpPr/>
          <p:nvPr/>
        </p:nvSpPr>
        <p:spPr bwMode="auto">
          <a:xfrm flipH="1">
            <a:off x="917040" y="4004914"/>
            <a:ext cx="2018785" cy="1007850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1999" b="1" dirty="0">
                <a:solidFill>
                  <a:schemeClr val="bg1"/>
                </a:solidFill>
                <a:latin typeface="Arial" charset="0"/>
              </a:rPr>
              <a:t>FIXED</a:t>
            </a:r>
            <a:endParaRPr lang="el-GR" sz="1999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8" y="1701887"/>
            <a:ext cx="1158898" cy="1158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8" y="3345629"/>
            <a:ext cx="1158898" cy="1158898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867304" y="6206782"/>
            <a:ext cx="10207695" cy="62607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30238" indent="-2921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  <a:latin typeface="+mn-lt"/>
              </a:defRPr>
            </a:lvl2pPr>
            <a:lvl3pPr marL="9858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  <a:latin typeface="+mn-lt"/>
              </a:defRPr>
            </a:lvl3pPr>
            <a:lvl4pPr marL="1339850" indent="-3540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  <a:latin typeface="+mn-lt"/>
              </a:defRPr>
            </a:lvl4pPr>
            <a:lvl5pPr marL="1793875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itchFamily="34" charset="0"/>
              <a:buChar char="–"/>
              <a:defRPr sz="1400">
                <a:solidFill>
                  <a:srgbClr val="3C3C3C"/>
                </a:solidFill>
                <a:latin typeface="+mn-lt"/>
              </a:defRPr>
            </a:lvl5pPr>
            <a:lvl6pPr marL="3353471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6pPr>
            <a:lvl7pPr marL="3963192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7pPr>
            <a:lvl8pPr marL="4572914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8pPr>
            <a:lvl9pPr marL="5182636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9pPr>
          </a:lstStyle>
          <a:p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400" b="1" i="1" kern="0" dirty="0" smtClean="0">
                <a:latin typeface="Arial"/>
              </a:rPr>
              <a:t>Technology </a:t>
            </a:r>
            <a:r>
              <a:rPr lang="en-US" sz="2400" b="1" i="1" kern="0" dirty="0"/>
              <a:t>Neutrality</a:t>
            </a:r>
            <a:r>
              <a:rPr lang="en-US" sz="2400" b="1" i="1" kern="0" dirty="0" smtClean="0">
                <a:latin typeface="Arial"/>
              </a:rPr>
              <a:t> (3GPP or purpose built) drives </a:t>
            </a:r>
            <a:r>
              <a:rPr lang="en-US" sz="2400" b="1" i="1" kern="0" dirty="0" smtClean="0">
                <a:latin typeface="Arial"/>
              </a:rPr>
              <a:t>innovation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628" y="981075"/>
            <a:ext cx="1135118" cy="942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8031" y="981076"/>
            <a:ext cx="1153955" cy="942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01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61" name="Rounded Rectangle 60"/>
          <p:cNvSpPr/>
          <p:nvPr/>
        </p:nvSpPr>
        <p:spPr>
          <a:xfrm>
            <a:off x="3363811" y="362683"/>
            <a:ext cx="1460499" cy="673100"/>
          </a:xfrm>
          <a:prstGeom prst="roundRect">
            <a:avLst>
              <a:gd name="adj" fmla="val 10318"/>
            </a:avLst>
          </a:prstGeom>
          <a:solidFill>
            <a:srgbClr val="4472C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5G Fixed</a:t>
            </a:r>
          </a:p>
          <a:p>
            <a:pPr algn="ctr"/>
            <a:r>
              <a:rPr lang="en-US" sz="1800" b="1" dirty="0" smtClean="0"/>
              <a:t>(mm-Wave)</a:t>
            </a:r>
            <a:endParaRPr lang="en-US" sz="18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7191510" y="3414506"/>
            <a:ext cx="1774729" cy="853994"/>
          </a:xfrm>
          <a:prstGeom prst="roundRect">
            <a:avLst>
              <a:gd name="adj" fmla="val 10318"/>
            </a:avLst>
          </a:prstGeom>
          <a:solidFill>
            <a:srgbClr val="4472C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LTE</a:t>
            </a:r>
          </a:p>
          <a:p>
            <a:pPr algn="ctr"/>
            <a:r>
              <a:rPr lang="en-US" b="1" dirty="0" smtClean="0"/>
              <a:t>(2-5 GHz)</a:t>
            </a:r>
            <a:endParaRPr lang="en-US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10379747" y="3347954"/>
            <a:ext cx="1363551" cy="447144"/>
          </a:xfrm>
          <a:prstGeom prst="roundRect">
            <a:avLst>
              <a:gd name="adj" fmla="val 10318"/>
            </a:avLst>
          </a:prstGeom>
          <a:solidFill>
            <a:srgbClr val="4472C4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3GPP-based</a:t>
            </a:r>
            <a:endParaRPr lang="en-US" sz="14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331691" y="2612529"/>
            <a:ext cx="1386080" cy="447144"/>
          </a:xfrm>
          <a:prstGeom prst="roundRect">
            <a:avLst>
              <a:gd name="adj" fmla="val 10318"/>
            </a:avLst>
          </a:prstGeom>
          <a:solidFill>
            <a:srgbClr val="843C0C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802.11-based</a:t>
            </a:r>
            <a:endParaRPr lang="en-US" sz="1400" b="1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1841399" y="659261"/>
            <a:ext cx="0" cy="5257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841399" y="5917061"/>
            <a:ext cx="7326311" cy="152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1" idx="1"/>
            <a:endCxn id="78" idx="7"/>
          </p:cNvCxnSpPr>
          <p:nvPr/>
        </p:nvCxnSpPr>
        <p:spPr>
          <a:xfrm flipH="1">
            <a:off x="2675853" y="699233"/>
            <a:ext cx="687958" cy="301346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4" idx="1"/>
            <a:endCxn id="80" idx="7"/>
          </p:cNvCxnSpPr>
          <p:nvPr/>
        </p:nvCxnSpPr>
        <p:spPr>
          <a:xfrm flipH="1">
            <a:off x="6604084" y="3841503"/>
            <a:ext cx="587426" cy="528765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96" idx="0"/>
            <a:endCxn id="81" idx="5"/>
          </p:cNvCxnSpPr>
          <p:nvPr/>
        </p:nvCxnSpPr>
        <p:spPr>
          <a:xfrm flipH="1" flipV="1">
            <a:off x="2498731" y="1879258"/>
            <a:ext cx="436505" cy="564107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675511" y="4636798"/>
            <a:ext cx="2332010" cy="753852"/>
            <a:chOff x="6675511" y="4636798"/>
            <a:chExt cx="2332010" cy="753852"/>
          </a:xfrm>
        </p:grpSpPr>
        <p:sp>
          <p:nvSpPr>
            <p:cNvPr id="65" name="Rounded Rectangle 64"/>
            <p:cNvSpPr/>
            <p:nvPr/>
          </p:nvSpPr>
          <p:spPr>
            <a:xfrm>
              <a:off x="6999398" y="4636798"/>
              <a:ext cx="2008123" cy="727643"/>
            </a:xfrm>
            <a:prstGeom prst="roundRect">
              <a:avLst>
                <a:gd name="adj" fmla="val 10318"/>
              </a:avLst>
            </a:prstGeom>
            <a:solidFill>
              <a:srgbClr val="843C0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802.11-based </a:t>
              </a:r>
            </a:p>
            <a:p>
              <a:pPr algn="ctr"/>
              <a:r>
                <a:rPr lang="en-US" sz="1800" b="1" dirty="0" smtClean="0"/>
                <a:t>(2-5 GHz)</a:t>
              </a:r>
              <a:endParaRPr lang="en-US" sz="1800" b="1" dirty="0"/>
            </a:p>
          </p:txBody>
        </p:sp>
        <p:cxnSp>
          <p:nvCxnSpPr>
            <p:cNvPr id="77" name="Straight Arrow Connector 76"/>
            <p:cNvCxnSpPr>
              <a:endCxn id="83" idx="6"/>
            </p:cNvCxnSpPr>
            <p:nvPr/>
          </p:nvCxnSpPr>
          <p:spPr>
            <a:xfrm flipH="1">
              <a:off x="6675511" y="5106038"/>
              <a:ext cx="308756" cy="284612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/>
          <p:cNvSpPr/>
          <p:nvPr/>
        </p:nvSpPr>
        <p:spPr>
          <a:xfrm>
            <a:off x="2173564" y="914400"/>
            <a:ext cx="588468" cy="588468"/>
          </a:xfrm>
          <a:prstGeom prst="ellipse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187774" y="4298841"/>
            <a:ext cx="487737" cy="487737"/>
          </a:xfrm>
          <a:prstGeom prst="ellipse">
            <a:avLst/>
          </a:prstGeom>
          <a:solidFill>
            <a:srgbClr val="4472C4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279021" y="1659548"/>
            <a:ext cx="257406" cy="257406"/>
          </a:xfrm>
          <a:prstGeom prst="ellipse">
            <a:avLst/>
          </a:prstGeom>
          <a:solidFill>
            <a:srgbClr val="843C0C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418105" y="5261947"/>
            <a:ext cx="257406" cy="257406"/>
          </a:xfrm>
          <a:prstGeom prst="ellipse">
            <a:avLst/>
          </a:prstGeom>
          <a:solidFill>
            <a:srgbClr val="843C0C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821251" y="1045407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 </a:t>
            </a:r>
            <a:r>
              <a:rPr lang="en-US" sz="2000" b="1" dirty="0" err="1" smtClean="0">
                <a:solidFill>
                  <a:schemeClr val="bg1"/>
                </a:solidFill>
              </a:rPr>
              <a:t>Gbps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4141" y="2778753"/>
            <a:ext cx="138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100’s </a:t>
            </a:r>
            <a:r>
              <a:rPr lang="en-US" sz="2000" b="1" dirty="0">
                <a:solidFill>
                  <a:schemeClr val="bg1"/>
                </a:solidFill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</a:rPr>
              <a:t>bps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9112" y="4860577"/>
            <a:ext cx="12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10’s </a:t>
            </a:r>
            <a:r>
              <a:rPr lang="en-US" sz="2000" b="1" dirty="0">
                <a:solidFill>
                  <a:schemeClr val="bg1"/>
                </a:solidFill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</a:rPr>
              <a:t>bps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71710" y="6065598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Urban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24130" y="6083515"/>
            <a:ext cx="741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Rural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574824" y="608351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Range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4431" y="201291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Capacity</a:t>
            </a: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(Speed)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64" t="7103" r="31369" b="6564"/>
          <a:stretch/>
        </p:blipFill>
        <p:spPr>
          <a:xfrm>
            <a:off x="1270852" y="5753536"/>
            <a:ext cx="380785" cy="87277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8062">
            <a:off x="1369609" y="5533416"/>
            <a:ext cx="379004" cy="440241"/>
          </a:xfrm>
          <a:prstGeom prst="rect">
            <a:avLst/>
          </a:prstGeom>
        </p:spPr>
      </p:pic>
      <p:sp>
        <p:nvSpPr>
          <p:cNvPr id="96" name="Rounded Rectangle 95"/>
          <p:cNvSpPr/>
          <p:nvPr/>
        </p:nvSpPr>
        <p:spPr>
          <a:xfrm>
            <a:off x="2049804" y="2443365"/>
            <a:ext cx="1770863" cy="724904"/>
          </a:xfrm>
          <a:prstGeom prst="roundRect">
            <a:avLst>
              <a:gd name="adj" fmla="val 10318"/>
            </a:avLst>
          </a:prstGeom>
          <a:solidFill>
            <a:srgbClr val="843C0C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802.11</a:t>
            </a:r>
            <a:r>
              <a:rPr lang="en-US" b="1" dirty="0" smtClean="0"/>
              <a:t>-based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(mm-Wave)</a:t>
            </a:r>
          </a:p>
        </p:txBody>
      </p:sp>
      <p:cxnSp>
        <p:nvCxnSpPr>
          <p:cNvPr id="98" name="Straight Arrow Connector 97"/>
          <p:cNvCxnSpPr>
            <a:stCxn id="97" idx="1"/>
            <a:endCxn id="99" idx="6"/>
          </p:cNvCxnSpPr>
          <p:nvPr/>
        </p:nvCxnSpPr>
        <p:spPr>
          <a:xfrm flipH="1">
            <a:off x="6317756" y="1152174"/>
            <a:ext cx="524693" cy="196681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6842449" y="794667"/>
            <a:ext cx="2323854" cy="715013"/>
          </a:xfrm>
          <a:prstGeom prst="roundRect">
            <a:avLst>
              <a:gd name="adj" fmla="val 10318"/>
            </a:avLst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Intracom Telecom FWA ecosystem</a:t>
            </a:r>
            <a:endParaRPr lang="en-US" sz="2000" dirty="0"/>
          </a:p>
        </p:txBody>
      </p:sp>
      <p:sp>
        <p:nvSpPr>
          <p:cNvPr id="99" name="Oval 98"/>
          <p:cNvSpPr/>
          <p:nvPr/>
        </p:nvSpPr>
        <p:spPr>
          <a:xfrm>
            <a:off x="5936867" y="1158410"/>
            <a:ext cx="380889" cy="380889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10331691" y="1916954"/>
            <a:ext cx="1386080" cy="447144"/>
          </a:xfrm>
          <a:prstGeom prst="roundRect">
            <a:avLst>
              <a:gd name="adj" fmla="val 10318"/>
            </a:avLst>
          </a:prstGeom>
          <a:solidFill>
            <a:srgbClr val="C0000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Purpose-built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406769" y="609352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Suburban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943270"/>
            <a:ext cx="6612375" cy="8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4000">
              <a:schemeClr val="accent4">
                <a:lumMod val="0"/>
                <a:lumOff val="10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 b="10018"/>
          <a:stretch/>
        </p:blipFill>
        <p:spPr>
          <a:xfrm>
            <a:off x="5570297" y="3436535"/>
            <a:ext cx="6466133" cy="319275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C:\Users\ptra\AppData\Local\Microsoft\Windows\INetCache\Content.Word\Downlink_Map_8_sit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7" b="18669"/>
          <a:stretch>
            <a:fillRect/>
          </a:stretch>
        </p:blipFill>
        <p:spPr bwMode="auto">
          <a:xfrm>
            <a:off x="175471" y="1201556"/>
            <a:ext cx="6625003" cy="33924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cs typeface="Calibri Light" panose="020F0302020204030204" pitchFamily="34" charset="0"/>
              </a:rPr>
              <a:t>FWA extended range drives dramatically TCO </a:t>
            </a:r>
            <a:r>
              <a:rPr lang="en-US" kern="1200" dirty="0" smtClean="0">
                <a:cs typeface="Calibri Light" panose="020F0302020204030204" pitchFamily="34" charset="0"/>
              </a:rPr>
              <a:t>down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8250622" y="1821423"/>
            <a:ext cx="3785808" cy="707738"/>
          </a:xfrm>
          <a:prstGeom prst="wedgeRoundRectCallout">
            <a:avLst>
              <a:gd name="adj1" fmla="val 2915"/>
              <a:gd name="adj2" fmla="val 227553"/>
              <a:gd name="adj3" fmla="val 16667"/>
            </a:avLst>
          </a:prstGeom>
          <a:solidFill>
            <a:srgbClr val="C00000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799" b="1" dirty="0">
                <a:solidFill>
                  <a:srgbClr val="FFFFFF"/>
                </a:solidFill>
              </a:rPr>
              <a:t>Commercial 5G –FWA </a:t>
            </a:r>
          </a:p>
          <a:p>
            <a:pPr algn="ctr">
              <a:spcBef>
                <a:spcPct val="20000"/>
              </a:spcBef>
            </a:pPr>
            <a:r>
              <a:rPr lang="en-US" sz="1999" b="1" dirty="0">
                <a:solidFill>
                  <a:srgbClr val="FFFFFF"/>
                </a:solidFill>
              </a:rPr>
              <a:t>860 </a:t>
            </a:r>
            <a:r>
              <a:rPr lang="en-US" sz="1799" b="1" dirty="0" smtClean="0">
                <a:solidFill>
                  <a:srgbClr val="FFFFFF"/>
                </a:solidFill>
              </a:rPr>
              <a:t>Base Stations, 500m radius</a:t>
            </a:r>
            <a:endParaRPr lang="en-US" sz="1799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881" y="5896704"/>
            <a:ext cx="1021269" cy="612761"/>
          </a:xfrm>
          <a:prstGeom prst="rect">
            <a:avLst/>
          </a:prstGeom>
          <a:effectLst>
            <a:glow rad="101600">
              <a:schemeClr val="accent4">
                <a:satMod val="175000"/>
                <a:alpha val="8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Rounded Rectangular Callout 8"/>
          <p:cNvSpPr/>
          <p:nvPr/>
        </p:nvSpPr>
        <p:spPr bwMode="auto">
          <a:xfrm>
            <a:off x="882630" y="5221255"/>
            <a:ext cx="3741922" cy="675448"/>
          </a:xfrm>
          <a:prstGeom prst="wedgeRoundRectCallout">
            <a:avLst>
              <a:gd name="adj1" fmla="val 28229"/>
              <a:gd name="adj2" fmla="val -213019"/>
              <a:gd name="adj3" fmla="val 16667"/>
            </a:avLst>
          </a:prstGeom>
          <a:solidFill>
            <a:srgbClr val="00B050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799" b="1" dirty="0" smtClean="0">
                <a:solidFill>
                  <a:schemeClr val="bg1"/>
                </a:solidFill>
              </a:rPr>
              <a:t>Purpose-built</a:t>
            </a:r>
            <a:endParaRPr lang="en-US" sz="1799" b="1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799" b="1" dirty="0">
                <a:solidFill>
                  <a:schemeClr val="bg1"/>
                </a:solidFill>
              </a:rPr>
              <a:t>8 </a:t>
            </a:r>
            <a:r>
              <a:rPr lang="en-US" sz="1799" b="1" dirty="0" smtClean="0">
                <a:solidFill>
                  <a:schemeClr val="bg1"/>
                </a:solidFill>
              </a:rPr>
              <a:t>Base Stations,</a:t>
            </a:r>
            <a:r>
              <a:rPr lang="en-US" sz="1799" b="1" dirty="0" smtClean="0">
                <a:solidFill>
                  <a:schemeClr val="tx1"/>
                </a:solidFill>
              </a:rPr>
              <a:t> </a:t>
            </a:r>
            <a:r>
              <a:rPr lang="en-US" sz="1799" b="1" dirty="0" smtClean="0">
                <a:solidFill>
                  <a:schemeClr val="bg1"/>
                </a:solidFill>
              </a:rPr>
              <a:t>6Km radius</a:t>
            </a:r>
            <a:endParaRPr lang="en-US" sz="1799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92" y="4269777"/>
            <a:ext cx="253954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>
                <a:solidFill>
                  <a:srgbClr val="FFFFFF"/>
                </a:solidFill>
              </a:rPr>
              <a:t>Covered Area </a:t>
            </a:r>
            <a:r>
              <a:rPr lang="en-US" sz="1799" dirty="0" smtClean="0">
                <a:solidFill>
                  <a:srgbClr val="FFFFFF"/>
                </a:solidFill>
              </a:rPr>
              <a:t>460 Km</a:t>
            </a:r>
            <a:r>
              <a:rPr lang="en-US" sz="1799" baseline="30000" dirty="0" smtClean="0">
                <a:solidFill>
                  <a:srgbClr val="FFFFFF"/>
                </a:solidFill>
              </a:rPr>
              <a:t>2</a:t>
            </a:r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247" y="1232335"/>
            <a:ext cx="2197466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>
                <a:solidFill>
                  <a:srgbClr val="FFFFFF"/>
                </a:solidFill>
              </a:rPr>
              <a:t>Chicago, sub-urban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6" y="1196752"/>
            <a:ext cx="291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Long reach 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mmW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FWA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81" y="1202150"/>
            <a:ext cx="6599583" cy="49795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00844" y="6461667"/>
            <a:ext cx="527050" cy="215900"/>
          </a:xfrm>
        </p:spPr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3678114" y="3458821"/>
            <a:ext cx="1371600" cy="46616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696A6C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74757"/>
            <a:ext cx="7185660" cy="459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 bwMode="auto">
          <a:xfrm rot="21331716">
            <a:off x="3690001" y="3602217"/>
            <a:ext cx="1915904" cy="379732"/>
          </a:xfrm>
          <a:prstGeom prst="rightArrow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696A6C"/>
              </a:solidFill>
              <a:effectLst/>
              <a:latin typeface="Arial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24418" y="117475"/>
            <a:ext cx="7967133" cy="863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FWA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16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241" y="6570192"/>
            <a:ext cx="527050" cy="215900"/>
          </a:xfrm>
        </p:spPr>
        <p:txBody>
          <a:bodyPr/>
          <a:lstStyle/>
          <a:p>
            <a:pPr>
              <a:defRPr/>
            </a:pPr>
            <a:fld id="{A8FEDF21-34A2-4C34-8543-4A34323268A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1" y="1074857"/>
            <a:ext cx="4682834" cy="2244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992" y="3488567"/>
            <a:ext cx="4264335" cy="319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844" y="3483071"/>
            <a:ext cx="3774779" cy="320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222" y="1111923"/>
            <a:ext cx="3859896" cy="223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41" y="3477323"/>
            <a:ext cx="3539734" cy="322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1"/>
          <a:stretch/>
        </p:blipFill>
        <p:spPr>
          <a:xfrm>
            <a:off x="8989996" y="1074857"/>
            <a:ext cx="3022331" cy="22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371766" y="237412"/>
            <a:ext cx="7967133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99" b="1">
                <a:solidFill>
                  <a:srgbClr val="3C3C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5pPr>
            <a:lvl6pPr marL="609539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6pPr>
            <a:lvl7pPr marL="1219078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7pPr>
            <a:lvl8pPr marL="1828617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8pPr>
            <a:lvl9pPr marL="2438156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Fast FWA installation</a:t>
            </a:r>
            <a:endParaRPr lang="el-GR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18337"/>
            <a:ext cx="8639109" cy="863375"/>
          </a:xfrm>
        </p:spPr>
        <p:txBody>
          <a:bodyPr/>
          <a:lstStyle/>
          <a:p>
            <a:r>
              <a:rPr lang="en-US" kern="1200" dirty="0" smtClean="0">
                <a:cs typeface="Calibri Light" panose="020F0302020204030204" pitchFamily="34" charset="0"/>
              </a:rPr>
              <a:t> Flexible Business model support 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91785" y="1062082"/>
            <a:ext cx="11529912" cy="2740847"/>
          </a:xfrm>
          <a:prstGeom prst="roundRect">
            <a:avLst>
              <a:gd name="adj" fmla="val 4938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799" b="1" dirty="0">
                <a:solidFill>
                  <a:srgbClr val="696A6C"/>
                </a:solidFill>
              </a:rPr>
              <a:t>Direct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7868" y="1518908"/>
            <a:ext cx="4700111" cy="224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solidFill>
                  <a:srgbClr val="C2071A"/>
                </a:solidFill>
              </a:rPr>
              <a:t>Single WISP</a:t>
            </a:r>
          </a:p>
          <a:p>
            <a:pPr marL="457063" indent="-457063">
              <a:buFont typeface="Wingdings" panose="05000000000000000000" pitchFamily="2" charset="2"/>
              <a:buChar char="§"/>
            </a:pPr>
            <a:r>
              <a:rPr lang="en-US" sz="1999" b="1" dirty="0">
                <a:solidFill>
                  <a:srgbClr val="000000"/>
                </a:solidFill>
              </a:rPr>
              <a:t>Different Services are offered with different C-VLANs</a:t>
            </a:r>
          </a:p>
          <a:p>
            <a:pPr marL="457063" indent="-457063">
              <a:buFont typeface="Wingdings" panose="05000000000000000000" pitchFamily="2" charset="2"/>
              <a:buChar char="§"/>
            </a:pPr>
            <a:r>
              <a:rPr lang="en-US" sz="1999" b="1" dirty="0" err="1">
                <a:solidFill>
                  <a:srgbClr val="000000"/>
                </a:solidFill>
              </a:rPr>
              <a:t>QoS</a:t>
            </a:r>
            <a:r>
              <a:rPr lang="en-US" sz="1999" b="1" dirty="0">
                <a:solidFill>
                  <a:srgbClr val="000000"/>
                </a:solidFill>
              </a:rPr>
              <a:t> enabled services</a:t>
            </a:r>
          </a:p>
          <a:p>
            <a:pPr marL="457063" indent="-457063">
              <a:buFont typeface="Wingdings" panose="05000000000000000000" pitchFamily="2" charset="2"/>
              <a:buChar char="§"/>
            </a:pPr>
            <a:r>
              <a:rPr lang="en-US" sz="1999" b="1" dirty="0">
                <a:solidFill>
                  <a:srgbClr val="000000"/>
                </a:solidFill>
              </a:rPr>
              <a:t>CIR/PIR per service (Voice, Data, Video)</a:t>
            </a:r>
          </a:p>
          <a:p>
            <a:pPr marL="457063" indent="-457063">
              <a:buFont typeface="Wingdings" panose="05000000000000000000" pitchFamily="2" charset="2"/>
              <a:buChar char="§"/>
            </a:pPr>
            <a:endParaRPr lang="en-US" sz="1999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1784" y="3927399"/>
            <a:ext cx="11529912" cy="2740847"/>
          </a:xfrm>
          <a:prstGeom prst="roundRect">
            <a:avLst>
              <a:gd name="adj" fmla="val 4938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799" b="1" dirty="0">
                <a:solidFill>
                  <a:srgbClr val="696A6C"/>
                </a:solidFill>
              </a:rPr>
              <a:t>Wholesale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2615" y="4497818"/>
            <a:ext cx="4687951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solidFill>
                  <a:srgbClr val="C20719"/>
                </a:solidFill>
              </a:rPr>
              <a:t>Multiple WISPs</a:t>
            </a:r>
          </a:p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>
                <a:solidFill>
                  <a:srgbClr val="000000"/>
                </a:solidFill>
              </a:rPr>
              <a:t>S-VLAN  defines Operator/Service</a:t>
            </a:r>
          </a:p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>
                <a:solidFill>
                  <a:srgbClr val="000000"/>
                </a:solidFill>
              </a:rPr>
              <a:t>C-VLAN defines Customer</a:t>
            </a:r>
          </a:p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>
                <a:solidFill>
                  <a:srgbClr val="000000"/>
                </a:solidFill>
              </a:rPr>
              <a:t>2:1 translation </a:t>
            </a:r>
          </a:p>
          <a:p>
            <a:pPr marL="799860" lvl="1" indent="-342797">
              <a:buFont typeface="Courier New" panose="02070309020205020404" pitchFamily="49" charset="0"/>
              <a:buChar char="o"/>
            </a:pPr>
            <a:r>
              <a:rPr lang="en-US" sz="1999" b="1" dirty="0">
                <a:solidFill>
                  <a:srgbClr val="000000"/>
                </a:solidFill>
              </a:rPr>
              <a:t>S-VLAN/C-VLAN → U-VLAN</a:t>
            </a:r>
          </a:p>
          <a:p>
            <a:pPr marL="342797" indent="-342797">
              <a:buFont typeface="Wingdings" panose="05000000000000000000" pitchFamily="2" charset="2"/>
              <a:buChar char="§"/>
            </a:pPr>
            <a:r>
              <a:rPr lang="en-US" sz="1999" b="1" dirty="0" err="1">
                <a:solidFill>
                  <a:srgbClr val="000000"/>
                </a:solidFill>
              </a:rPr>
              <a:t>QoS</a:t>
            </a:r>
            <a:r>
              <a:rPr lang="en-US" sz="1999" b="1" dirty="0">
                <a:solidFill>
                  <a:srgbClr val="000000"/>
                </a:solidFill>
              </a:rPr>
              <a:t> enabled services (CIR/PIR)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9" y="1061240"/>
            <a:ext cx="5388157" cy="2647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79" y="4027055"/>
            <a:ext cx="5600779" cy="24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6" y="81616"/>
            <a:ext cx="7967133" cy="863600"/>
          </a:xfrm>
        </p:spPr>
        <p:txBody>
          <a:bodyPr/>
          <a:lstStyle/>
          <a:p>
            <a:r>
              <a:rPr lang="en-US" kern="1200" dirty="0">
                <a:cs typeface="Calibri Light" panose="020F0302020204030204" pitchFamily="34" charset="0"/>
              </a:rPr>
              <a:t> </a:t>
            </a:r>
            <a:r>
              <a:rPr lang="en-US" kern="1200" dirty="0" smtClean="0">
                <a:cs typeface="Calibri Light" panose="020F0302020204030204" pitchFamily="34" charset="0"/>
              </a:rPr>
              <a:t>FWA Case Study, Cremona suburbs, Italy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39" name="Picture 38" descr="C:\Users\ptra\AppData\Local\Microsoft\Windows\INetCache\Content.Word\Downlink_Map_Cremona_v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4266" b="5516"/>
          <a:stretch/>
        </p:blipFill>
        <p:spPr bwMode="auto">
          <a:xfrm>
            <a:off x="86536" y="1467480"/>
            <a:ext cx="7461870" cy="4368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3"/>
          <a:stretch/>
        </p:blipFill>
        <p:spPr bwMode="auto">
          <a:xfrm>
            <a:off x="7815465" y="1837407"/>
            <a:ext cx="4276040" cy="3374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Content Placeholder 4"/>
          <p:cNvSpPr txBox="1">
            <a:spLocks/>
          </p:cNvSpPr>
          <p:nvPr/>
        </p:nvSpPr>
        <p:spPr>
          <a:xfrm>
            <a:off x="86536" y="1027892"/>
            <a:ext cx="5730790" cy="356911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30238" indent="-2921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  <a:latin typeface="+mn-lt"/>
              </a:defRPr>
            </a:lvl2pPr>
            <a:lvl3pPr marL="9858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  <a:latin typeface="+mn-lt"/>
              </a:defRPr>
            </a:lvl3pPr>
            <a:lvl4pPr marL="1339850" indent="-3540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  <a:latin typeface="+mn-lt"/>
              </a:defRPr>
            </a:lvl4pPr>
            <a:lvl5pPr marL="1793875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itchFamily="34" charset="0"/>
              <a:buChar char="–"/>
              <a:defRPr sz="1400">
                <a:solidFill>
                  <a:srgbClr val="3C3C3C"/>
                </a:solidFill>
                <a:latin typeface="+mn-lt"/>
              </a:defRPr>
            </a:lvl5pPr>
            <a:lvl6pPr marL="3353471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6pPr>
            <a:lvl7pPr marL="3963192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7pPr>
            <a:lvl8pPr marL="4572914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8pPr>
            <a:lvl9pPr marL="5182636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9pPr>
          </a:lstStyle>
          <a:p>
            <a:r>
              <a:rPr lang="en-US" sz="2000" b="1" kern="0" noProof="0" dirty="0" smtClean="0">
                <a:latin typeface="Arial"/>
              </a:rPr>
              <a:t> </a:t>
            </a:r>
            <a:r>
              <a:rPr lang="en-US" sz="2100" b="1" kern="0" noProof="0" dirty="0" err="1" smtClean="0">
                <a:latin typeface="Arial"/>
              </a:rPr>
              <a:t>mmWave</a:t>
            </a:r>
            <a:r>
              <a:rPr lang="en-US" sz="2100" b="1" kern="0" noProof="0" dirty="0" smtClean="0">
                <a:latin typeface="Arial"/>
              </a:rPr>
              <a:t> </a:t>
            </a:r>
            <a:r>
              <a:rPr lang="en-US" sz="2100" kern="0" dirty="0" smtClean="0">
                <a:latin typeface="Arial"/>
              </a:rPr>
              <a:t>FWA, Downlink coverage</a:t>
            </a:r>
            <a:r>
              <a:rPr lang="en-US" sz="2100" kern="0" noProof="0" dirty="0" smtClean="0">
                <a:latin typeface="Arial"/>
              </a:rPr>
              <a:t> </a:t>
            </a:r>
            <a:endParaRPr lang="en-US" sz="2100" kern="0" dirty="0" smtClean="0">
              <a:latin typeface="Arial"/>
            </a:endParaRPr>
          </a:p>
          <a:p>
            <a:pPr marL="0" indent="0">
              <a:buNone/>
            </a:pPr>
            <a:endParaRPr lang="en-US" sz="2000" kern="0" noProof="0" dirty="0" smtClean="0">
              <a:latin typeface="Arial"/>
            </a:endParaRPr>
          </a:p>
          <a:p>
            <a:pPr marL="0" indent="0">
              <a:buNone/>
            </a:pPr>
            <a:endParaRPr lang="en-US" sz="2000" kern="0" dirty="0">
              <a:latin typeface="Arial"/>
            </a:endParaRPr>
          </a:p>
          <a:p>
            <a:pPr marL="0" indent="0">
              <a:buNone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555812" y="4065410"/>
            <a:ext cx="973034" cy="59623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08906" y="4445901"/>
            <a:ext cx="65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</a:t>
            </a:r>
            <a:r>
              <a:rPr lang="en-US" sz="1400" b="1" dirty="0" smtClean="0"/>
              <a:t> km</a:t>
            </a:r>
            <a:endParaRPr lang="el-GR" sz="1400" b="1" dirty="0"/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899478" y="5881586"/>
            <a:ext cx="4860198" cy="675448"/>
          </a:xfrm>
          <a:prstGeom prst="wedgeRoundRectCallout">
            <a:avLst>
              <a:gd name="adj1" fmla="val -56062"/>
              <a:gd name="adj2" fmla="val -227088"/>
              <a:gd name="adj3" fmla="val 16667"/>
            </a:avLst>
          </a:prstGeom>
          <a:solidFill>
            <a:srgbClr val="00B050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1Gbps Downlink end user Speed@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6Km!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7860676" y="5559778"/>
            <a:ext cx="4185618" cy="535558"/>
          </a:xfrm>
          <a:prstGeom prst="wedgeRoundRectCallout">
            <a:avLst>
              <a:gd name="adj1" fmla="val -23653"/>
              <a:gd name="adj2" fmla="val -123331"/>
              <a:gd name="adj3" fmla="val 16667"/>
            </a:avLst>
          </a:prstGeom>
          <a:solidFill>
            <a:srgbClr val="00B050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1Gbps Downlink end user Speed @64QAM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6" y="1745104"/>
            <a:ext cx="3212870" cy="7742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2783" y="6557034"/>
            <a:ext cx="5728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https://www.intracom-telecom.com/en/news/articles/articles2022/june_1_2022.htm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376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34" y="122622"/>
            <a:ext cx="8814878" cy="863375"/>
          </a:xfrm>
        </p:spPr>
        <p:txBody>
          <a:bodyPr/>
          <a:lstStyle/>
          <a:p>
            <a:r>
              <a:rPr lang="en-US" dirty="0">
                <a:cs typeface="Calibri Light" panose="020F0302020204030204" pitchFamily="34" charset="0"/>
              </a:rPr>
              <a:t>WiBAS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dirty="0">
                <a:cs typeface="Calibri Light" panose="020F0302020204030204" pitchFamily="34" charset="0"/>
              </a:rPr>
              <a:t> purpose-built FWA, delivering excellence in </a:t>
            </a:r>
            <a:r>
              <a:rPr lang="en-US" dirty="0" smtClean="0">
                <a:cs typeface="Calibri Light" panose="020F0302020204030204" pitchFamily="34" charset="0"/>
              </a:rPr>
              <a:t>EOLO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r="4127"/>
          <a:stretch/>
        </p:blipFill>
        <p:spPr>
          <a:xfrm>
            <a:off x="-15300" y="2338542"/>
            <a:ext cx="2294491" cy="21651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19" y="986855"/>
            <a:ext cx="5326077" cy="33463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44" y="986856"/>
            <a:ext cx="2510382" cy="3347175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b="40101"/>
          <a:stretch/>
        </p:blipFill>
        <p:spPr>
          <a:xfrm>
            <a:off x="1" y="986856"/>
            <a:ext cx="4007639" cy="18838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/>
          <a:stretch/>
        </p:blipFill>
        <p:spPr>
          <a:xfrm>
            <a:off x="3655026" y="986855"/>
            <a:ext cx="2788407" cy="33311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8662"/>
          <a:stretch/>
        </p:blipFill>
        <p:spPr>
          <a:xfrm>
            <a:off x="2244909" y="2870667"/>
            <a:ext cx="1927148" cy="22112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 bwMode="auto">
          <a:xfrm>
            <a:off x="-57126" y="4242090"/>
            <a:ext cx="12249126" cy="25857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l-GR" sz="1600">
              <a:solidFill>
                <a:srgbClr val="696A6C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5485078" y="4841766"/>
            <a:ext cx="6563488" cy="17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/>
          <a:p>
            <a:pPr marL="266620" indent="-26662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</a:pPr>
            <a:r>
              <a:rPr lang="en-US" sz="1600" b="1" kern="0" dirty="0">
                <a:solidFill>
                  <a:srgbClr val="3C3C3C"/>
                </a:solidFill>
              </a:rPr>
              <a:t>Licensed 28GHz </a:t>
            </a:r>
            <a:r>
              <a:rPr lang="en-US" sz="1600" b="1" kern="0" dirty="0" smtClean="0">
                <a:solidFill>
                  <a:srgbClr val="3C3C3C"/>
                </a:solidFill>
              </a:rPr>
              <a:t>spectrum (also available at 26GHz)</a:t>
            </a:r>
            <a:endParaRPr lang="en-US" sz="1600" b="1" kern="0" dirty="0">
              <a:solidFill>
                <a:srgbClr val="3C3C3C"/>
              </a:solidFill>
            </a:endParaRPr>
          </a:p>
          <a:p>
            <a:pPr marL="266620" indent="-26662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</a:pPr>
            <a:r>
              <a:rPr lang="en-US" sz="1600" b="1" kern="0" dirty="0">
                <a:solidFill>
                  <a:srgbClr val="3C3C3C"/>
                </a:solidFill>
              </a:rPr>
              <a:t>Ultra broadband, </a:t>
            </a:r>
            <a:r>
              <a:rPr lang="en-US" sz="1600" b="1" kern="0" dirty="0" err="1">
                <a:solidFill>
                  <a:srgbClr val="3C3C3C"/>
                </a:solidFill>
              </a:rPr>
              <a:t>fibre</a:t>
            </a:r>
            <a:r>
              <a:rPr lang="en-US" sz="1600" b="1" kern="0" dirty="0">
                <a:solidFill>
                  <a:srgbClr val="3C3C3C"/>
                </a:solidFill>
              </a:rPr>
              <a:t>-like services with </a:t>
            </a:r>
            <a:r>
              <a:rPr lang="en-US" sz="1600" b="1" kern="0" dirty="0" err="1">
                <a:solidFill>
                  <a:srgbClr val="3C3C3C"/>
                </a:solidFill>
              </a:rPr>
              <a:t>QoS</a:t>
            </a:r>
            <a:endParaRPr lang="en-US" sz="1600" b="1" kern="0" dirty="0">
              <a:solidFill>
                <a:srgbClr val="3C3C3C"/>
              </a:solidFill>
            </a:endParaRPr>
          </a:p>
          <a:p>
            <a:pPr marL="266620" indent="-26662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</a:pPr>
            <a:r>
              <a:rPr lang="en-US" sz="1600" b="1" kern="0" dirty="0">
                <a:solidFill>
                  <a:srgbClr val="3C3C3C"/>
                </a:solidFill>
              </a:rPr>
              <a:t>Extended Coverage, addressing rural, semi-rural &amp; sub-urban </a:t>
            </a:r>
          </a:p>
          <a:p>
            <a:pPr marL="266620" indent="-266620" eaLnBrk="0" hangingPunct="0">
              <a:lnSpc>
                <a:spcPct val="150000"/>
              </a:lnSpc>
              <a:spcBef>
                <a:spcPts val="500"/>
              </a:spcBef>
              <a:buClr>
                <a:srgbClr val="C50000"/>
              </a:buClr>
              <a:buSzPct val="100000"/>
              <a:buFont typeface="PF Square Sans Pro" pitchFamily="2" charset="0"/>
              <a:buChar char="▶"/>
            </a:pPr>
            <a:r>
              <a:rPr lang="en-US" sz="1600" b="1" kern="0" dirty="0">
                <a:solidFill>
                  <a:srgbClr val="3C3C3C"/>
                </a:solidFill>
              </a:rPr>
              <a:t>Dense network of several 100s of </a:t>
            </a:r>
            <a:r>
              <a:rPr lang="en-US" sz="1600" b="1" kern="0" dirty="0" smtClean="0">
                <a:solidFill>
                  <a:srgbClr val="3C3C3C"/>
                </a:solidFill>
              </a:rPr>
              <a:t>terminals </a:t>
            </a:r>
            <a:r>
              <a:rPr lang="en-US" sz="1600" b="1" kern="0" dirty="0">
                <a:solidFill>
                  <a:srgbClr val="3C3C3C"/>
                </a:solidFill>
              </a:rPr>
              <a:t>per Base Station </a:t>
            </a:r>
          </a:p>
          <a:p>
            <a:pPr marL="266620" indent="-26662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</a:pPr>
            <a:r>
              <a:rPr lang="en-US" sz="1600" b="1" kern="0" dirty="0">
                <a:solidFill>
                  <a:srgbClr val="3C3C3C"/>
                </a:solidFill>
              </a:rPr>
              <a:t>Massive nationwide network </a:t>
            </a:r>
            <a:r>
              <a:rPr lang="en-US" sz="1600" b="1" kern="0" dirty="0" smtClean="0">
                <a:solidFill>
                  <a:srgbClr val="3C3C3C"/>
                </a:solidFill>
              </a:rPr>
              <a:t>rollout</a:t>
            </a:r>
            <a:endParaRPr lang="en-US" sz="1600" b="1" kern="0" dirty="0">
              <a:solidFill>
                <a:srgbClr val="3C3C3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2457" y="3632291"/>
            <a:ext cx="769723" cy="483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99460" y="3601887"/>
            <a:ext cx="748728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" y="5818080"/>
            <a:ext cx="3001618" cy="566972"/>
          </a:xfrm>
          <a:prstGeom prst="rect">
            <a:avLst/>
          </a:prstGeom>
          <a:effectLst>
            <a:reflection blurRad="6350" stA="30000" endPos="25000" dir="5400000" sy="-100000" algn="bl" rotWithShape="0"/>
          </a:effectLst>
        </p:spPr>
      </p:pic>
      <p:sp>
        <p:nvSpPr>
          <p:cNvPr id="16" name="Rectangle 15"/>
          <p:cNvSpPr/>
          <p:nvPr/>
        </p:nvSpPr>
        <p:spPr bwMode="auto">
          <a:xfrm>
            <a:off x="1" y="4274673"/>
            <a:ext cx="12191999" cy="534510"/>
          </a:xfrm>
          <a:prstGeom prst="rect">
            <a:avLst/>
          </a:prstGeom>
          <a:solidFill>
            <a:schemeClr val="tx1">
              <a:alpha val="70000"/>
            </a:schemeClr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99" b="1" kern="0" cap="all" dirty="0">
                <a:solidFill>
                  <a:srgbClr val="FFFFFF"/>
                </a:solidFill>
                <a:cs typeface="Calibri" pitchFamily="34" charset="0"/>
              </a:rPr>
              <a:t>The largest long-range </a:t>
            </a:r>
            <a:r>
              <a:rPr lang="en-US" sz="2599" b="1" kern="0" cap="all" dirty="0" err="1">
                <a:solidFill>
                  <a:srgbClr val="FFFFFF"/>
                </a:solidFill>
                <a:cs typeface="Calibri" pitchFamily="34" charset="0"/>
              </a:rPr>
              <a:t>mmWave</a:t>
            </a:r>
            <a:r>
              <a:rPr lang="en-US" sz="2599" b="1" kern="0" cap="all" dirty="0">
                <a:solidFill>
                  <a:srgbClr val="FFFFFF"/>
                </a:solidFill>
                <a:cs typeface="Calibri" pitchFamily="34" charset="0"/>
              </a:rPr>
              <a:t> FWA network worldwide </a:t>
            </a:r>
            <a:endParaRPr lang="el-GR" sz="2599" cap="all" dirty="0">
              <a:solidFill>
                <a:srgbClr val="696A6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69" y="4872169"/>
            <a:ext cx="1256073" cy="1869448"/>
          </a:xfrm>
          <a:prstGeom prst="rect">
            <a:avLst/>
          </a:prstGeom>
          <a:effectLst>
            <a:reflection blurRad="6350" stA="30000" endPos="2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01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mmWave</a:t>
            </a:r>
            <a:r>
              <a:rPr lang="en-US" dirty="0" smtClean="0"/>
              <a:t> FWA, </a:t>
            </a:r>
            <a:r>
              <a:rPr lang="en-US" dirty="0" smtClean="0"/>
              <a:t>wrap-up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887946" y="873497"/>
            <a:ext cx="10949012" cy="5718221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30238" indent="-2921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  <a:latin typeface="+mn-lt"/>
              </a:defRPr>
            </a:lvl2pPr>
            <a:lvl3pPr marL="9858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  <a:latin typeface="+mn-lt"/>
              </a:defRPr>
            </a:lvl3pPr>
            <a:lvl4pPr marL="1339850" indent="-3540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  <a:latin typeface="+mn-lt"/>
              </a:defRPr>
            </a:lvl4pPr>
            <a:lvl5pPr marL="1793875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itchFamily="34" charset="0"/>
              <a:buChar char="–"/>
              <a:defRPr sz="1400">
                <a:solidFill>
                  <a:srgbClr val="3C3C3C"/>
                </a:solidFill>
                <a:latin typeface="+mn-lt"/>
              </a:defRPr>
            </a:lvl5pPr>
            <a:lvl6pPr marL="3353471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6pPr>
            <a:lvl7pPr marL="3963192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7pPr>
            <a:lvl8pPr marL="4572914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8pPr>
            <a:lvl9pPr marL="5182636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 kern="0" dirty="0" smtClean="0">
              <a:solidFill>
                <a:schemeClr val="tx1"/>
              </a:solidFill>
              <a:latin typeface="Arial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200" b="1" kern="0" dirty="0">
                <a:solidFill>
                  <a:schemeClr val="tx1"/>
                </a:solidFill>
              </a:rPr>
              <a:t>A</a:t>
            </a:r>
            <a:r>
              <a:rPr lang="en-US" sz="2200" b="1" kern="0" dirty="0">
                <a:solidFill>
                  <a:srgbClr val="00B050"/>
                </a:solidFill>
              </a:rPr>
              <a:t> Win-Win </a:t>
            </a:r>
            <a:r>
              <a:rPr lang="en-US" sz="2200" b="1" kern="0" dirty="0">
                <a:solidFill>
                  <a:schemeClr val="tx1"/>
                </a:solidFill>
              </a:rPr>
              <a:t>approach for Operators and </a:t>
            </a:r>
            <a:r>
              <a:rPr lang="en-US" sz="2200" b="1" kern="0" dirty="0" smtClean="0">
                <a:solidFill>
                  <a:schemeClr val="tx1"/>
                </a:solidFill>
              </a:rPr>
              <a:t>Consumers - </a:t>
            </a:r>
            <a:r>
              <a:rPr lang="en-US" sz="2200" b="1" kern="0" dirty="0" smtClean="0">
                <a:solidFill>
                  <a:srgbClr val="00B050"/>
                </a:solidFill>
              </a:rPr>
              <a:t>available </a:t>
            </a:r>
            <a:r>
              <a:rPr lang="en-US" sz="2200" b="1" kern="0" dirty="0" smtClean="0">
                <a:solidFill>
                  <a:srgbClr val="00B050"/>
                </a:solidFill>
              </a:rPr>
              <a:t>NOW</a:t>
            </a:r>
            <a:endParaRPr lang="en-US" sz="2200" b="1" kern="0" dirty="0" smtClean="0">
              <a:latin typeface="Arial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200" b="1" kern="0" dirty="0" smtClean="0">
                <a:latin typeface="Arial"/>
              </a:rPr>
              <a:t>Outdoor</a:t>
            </a:r>
            <a:r>
              <a:rPr lang="en-US" sz="2200" kern="0" dirty="0" smtClean="0">
                <a:latin typeface="Arial"/>
              </a:rPr>
              <a:t> CPEs </a:t>
            </a:r>
            <a:r>
              <a:rPr lang="en-US" sz="2200" b="1" kern="0" dirty="0" smtClean="0">
                <a:latin typeface="Arial"/>
              </a:rPr>
              <a:t>guarantee </a:t>
            </a:r>
            <a:r>
              <a:rPr lang="en-US" sz="2200" b="1" kern="0" dirty="0" err="1" smtClean="0">
                <a:latin typeface="Arial"/>
              </a:rPr>
              <a:t>QoS</a:t>
            </a:r>
            <a:r>
              <a:rPr lang="en-US" sz="2200" kern="0" dirty="0" smtClean="0">
                <a:latin typeface="Arial"/>
              </a:rPr>
              <a:t> and enhance End User experience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200" b="1" kern="0" dirty="0" smtClean="0">
                <a:latin typeface="Arial"/>
              </a:rPr>
              <a:t>Its advanced system design</a:t>
            </a:r>
            <a:r>
              <a:rPr lang="en-US" sz="2200" kern="0" dirty="0" smtClean="0">
                <a:latin typeface="Arial"/>
              </a:rPr>
              <a:t>, enables dense networks.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200" b="1" kern="0" dirty="0"/>
              <a:t>Fast Time To Market </a:t>
            </a:r>
            <a:r>
              <a:rPr lang="en-US" sz="2200" kern="0" dirty="0"/>
              <a:t>solution, with low </a:t>
            </a:r>
            <a:r>
              <a:rPr lang="en-US" sz="2200" kern="0" dirty="0" smtClean="0"/>
              <a:t>TCO</a:t>
            </a:r>
            <a:endParaRPr lang="en-US" sz="2200" kern="0" dirty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200" b="1" kern="0" dirty="0" err="1">
                <a:solidFill>
                  <a:srgbClr val="00B050"/>
                </a:solidFill>
              </a:rPr>
              <a:t>mmWave</a:t>
            </a:r>
            <a:r>
              <a:rPr lang="en-US" sz="2200" b="1" kern="0" dirty="0"/>
              <a:t> </a:t>
            </a:r>
            <a:r>
              <a:rPr lang="en-US" sz="2200" kern="0" dirty="0"/>
              <a:t>Spectrum offers mind blowing </a:t>
            </a:r>
            <a:r>
              <a:rPr lang="en-US" sz="2200" b="1" kern="0" dirty="0"/>
              <a:t>Gigabit data rates</a:t>
            </a:r>
            <a:r>
              <a:rPr lang="en-US" sz="2200" kern="0" dirty="0"/>
              <a:t>, with Ultra low </a:t>
            </a:r>
            <a:r>
              <a:rPr lang="en-US" sz="2200" kern="0" dirty="0" smtClean="0"/>
              <a:t>latency </a:t>
            </a:r>
            <a:endParaRPr lang="en-US" sz="2200" kern="0" dirty="0" smtClean="0">
              <a:latin typeface="Arial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200" b="1" kern="0" dirty="0" smtClean="0"/>
              <a:t> Long </a:t>
            </a:r>
            <a:r>
              <a:rPr lang="en-US" sz="2200" b="1" kern="0" dirty="0"/>
              <a:t>range </a:t>
            </a:r>
            <a:r>
              <a:rPr lang="en-US" sz="2200" kern="0" dirty="0"/>
              <a:t>(up to 11Km) </a:t>
            </a:r>
            <a:r>
              <a:rPr lang="en-US" sz="2200" kern="0" dirty="0" err="1" smtClean="0"/>
              <a:t>LoS</a:t>
            </a:r>
            <a:r>
              <a:rPr lang="en-US" sz="2200" kern="0" dirty="0" smtClean="0"/>
              <a:t> FWA, connects everyone, </a:t>
            </a:r>
            <a:r>
              <a:rPr lang="en-US" sz="2200" kern="0" dirty="0" smtClean="0"/>
              <a:t>everywhere</a:t>
            </a:r>
            <a:endParaRPr lang="en-US" sz="2200" kern="0" dirty="0" smtClean="0">
              <a:latin typeface="Arial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b="1" kern="0" dirty="0" smtClean="0">
              <a:solidFill>
                <a:srgbClr val="00B050"/>
              </a:solidFill>
              <a:latin typeface="Arial"/>
            </a:endParaRPr>
          </a:p>
          <a:p>
            <a:pPr marL="338138" lvl="1" indent="0">
              <a:buNone/>
            </a:pPr>
            <a:endParaRPr lang="en-US" sz="2000" b="1" kern="0" dirty="0" smtClean="0">
              <a:solidFill>
                <a:srgbClr val="00B050"/>
              </a:solidFill>
              <a:latin typeface="Arial"/>
            </a:endParaRPr>
          </a:p>
          <a:p>
            <a:pPr marL="0" indent="0">
              <a:buNone/>
            </a:pPr>
            <a:endParaRPr lang="en-US" sz="2000" kern="0" dirty="0" smtClean="0">
              <a:latin typeface="Arial"/>
            </a:endParaRPr>
          </a:p>
          <a:p>
            <a:endParaRPr lang="en-US" sz="2000" kern="0" dirty="0" smtClean="0">
              <a:latin typeface="Arial"/>
            </a:endParaRPr>
          </a:p>
          <a:p>
            <a:pPr lvl="1"/>
            <a:endParaRPr lang="en-US" sz="2000" kern="0" noProof="0" dirty="0" smtClean="0">
              <a:latin typeface="Arial"/>
            </a:endParaRPr>
          </a:p>
          <a:p>
            <a:pPr marL="0" indent="0">
              <a:buNone/>
            </a:pPr>
            <a:endParaRPr lang="en-US" sz="2000" kern="0" dirty="0" smtClean="0">
              <a:latin typeface="Arial"/>
            </a:endParaRPr>
          </a:p>
          <a:p>
            <a:pPr marL="0" indent="0">
              <a:buNone/>
            </a:pPr>
            <a:endParaRPr lang="en-US" sz="2000" kern="0" noProof="0" dirty="0" smtClean="0">
              <a:latin typeface="Arial"/>
            </a:endParaRPr>
          </a:p>
          <a:p>
            <a:pPr marL="0" indent="0">
              <a:buNone/>
            </a:pPr>
            <a:endParaRPr lang="en-US" sz="2000" kern="0" dirty="0">
              <a:latin typeface="Arial"/>
            </a:endParaRPr>
          </a:p>
          <a:p>
            <a:pPr marL="0" indent="0">
              <a:buNone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4796796"/>
            <a:ext cx="12192000" cy="7919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799" kern="0" dirty="0">
                <a:solidFill>
                  <a:srgbClr val="FFFFFF"/>
                </a:solidFill>
              </a:rPr>
              <a:t>For more information, visit</a:t>
            </a:r>
          </a:p>
          <a:p>
            <a:pPr algn="ctr">
              <a:defRPr/>
            </a:pPr>
            <a:r>
              <a:rPr lang="en-US" sz="2399" kern="0" dirty="0" err="1">
                <a:solidFill>
                  <a:srgbClr val="FFFFFF"/>
                </a:solidFill>
              </a:rPr>
              <a:t>www.intracom-telecom.com</a:t>
            </a:r>
            <a:endParaRPr lang="ru-RU" sz="2399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6" cy="68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162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 bwMode="auto">
          <a:xfrm>
            <a:off x="95694" y="4003685"/>
            <a:ext cx="11961628" cy="2660198"/>
          </a:xfrm>
          <a:prstGeom prst="roundRect">
            <a:avLst>
              <a:gd name="adj" fmla="val 47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7200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9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Terminal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9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Stations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95694" y="1103279"/>
            <a:ext cx="11961627" cy="2809523"/>
          </a:xfrm>
          <a:prstGeom prst="roundRect">
            <a:avLst>
              <a:gd name="adj" fmla="val 45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72000" tIns="0" rIns="0" bIns="0" numCol="1" rtlCol="0" anchor="t" anchorCtr="1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9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Base Station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1297177" y="4067896"/>
            <a:ext cx="10665065" cy="2199496"/>
          </a:xfrm>
          <a:prstGeom prst="roundRect">
            <a:avLst>
              <a:gd name="adj" fmla="val 6516"/>
            </a:avLst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34" y="5642066"/>
            <a:ext cx="1719211" cy="5228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4" name="Rounded Rectangle 113"/>
          <p:cNvSpPr/>
          <p:nvPr/>
        </p:nvSpPr>
        <p:spPr bwMode="auto">
          <a:xfrm rot="5400000">
            <a:off x="9244615" y="3902106"/>
            <a:ext cx="305609" cy="5129641"/>
          </a:xfrm>
          <a:prstGeom prst="roundRect">
            <a:avLst>
              <a:gd name="adj" fmla="val 21477"/>
            </a:avLst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24.25-29.50GHz </a:t>
            </a:r>
            <a:r>
              <a:rPr lang="en-US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– (56/112 MHz </a:t>
            </a:r>
            <a:r>
              <a:rPr lang="en-US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FDD)</a:t>
            </a:r>
            <a:endParaRPr lang="en-US" sz="1400" b="1" dirty="0">
              <a:ln w="0"/>
              <a:solidFill>
                <a:srgbClr val="92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694" y="6578635"/>
            <a:ext cx="527050" cy="215900"/>
          </a:xfrm>
        </p:spPr>
        <p:txBody>
          <a:bodyPr/>
          <a:lstStyle/>
          <a:p>
            <a:pPr>
              <a:defRPr/>
            </a:pPr>
            <a:fld id="{D545AE75-7117-4D34-B285-AD21001699FA}" type="slidenum">
              <a:rPr lang="ru-RU" sz="1050" smtClean="0">
                <a:solidFill>
                  <a:srgbClr val="747474"/>
                </a:solidFill>
              </a:rPr>
              <a:pPr>
                <a:defRPr/>
              </a:pPr>
              <a:t>20</a:t>
            </a:fld>
            <a:endParaRPr lang="ru-RU" sz="1050" dirty="0">
              <a:solidFill>
                <a:srgbClr val="747474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16820" y="99899"/>
            <a:ext cx="7967133" cy="863600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WiBAS</a:t>
            </a:r>
            <a:r>
              <a:rPr lang="en-US" dirty="0" smtClean="0"/>
              <a:t>™ PtMP </a:t>
            </a:r>
            <a:r>
              <a:rPr lang="en-US" dirty="0"/>
              <a:t>- F</a:t>
            </a:r>
            <a:r>
              <a:rPr lang="en-US" dirty="0" smtClean="0"/>
              <a:t>DD product line</a:t>
            </a:r>
            <a:endParaRPr lang="el-GR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4857551" y="1192037"/>
            <a:ext cx="3448619" cy="2238176"/>
          </a:xfrm>
          <a:prstGeom prst="roundRect">
            <a:avLst>
              <a:gd name="adj" fmla="val 6691"/>
            </a:avLst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138" y="4092891"/>
            <a:ext cx="1124002" cy="1471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Rounded Rectangle 45"/>
          <p:cNvSpPr/>
          <p:nvPr/>
        </p:nvSpPr>
        <p:spPr bwMode="auto">
          <a:xfrm>
            <a:off x="1265278" y="1192037"/>
            <a:ext cx="3448619" cy="2238176"/>
          </a:xfrm>
          <a:prstGeom prst="roundRect">
            <a:avLst>
              <a:gd name="adj" fmla="val 6691"/>
            </a:avLst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250" y="2844027"/>
            <a:ext cx="1250673" cy="49737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921" y="2844027"/>
            <a:ext cx="1715569" cy="51331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9" name="Rounded Rectangle 18"/>
          <p:cNvSpPr/>
          <p:nvPr/>
        </p:nvSpPr>
        <p:spPr bwMode="auto">
          <a:xfrm>
            <a:off x="8449824" y="1192037"/>
            <a:ext cx="3448619" cy="2238176"/>
          </a:xfrm>
          <a:prstGeom prst="roundRect">
            <a:avLst>
              <a:gd name="adj" fmla="val 6691"/>
            </a:avLst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 rot="5400000">
            <a:off x="2825024" y="1942976"/>
            <a:ext cx="298682" cy="3448619"/>
          </a:xfrm>
          <a:prstGeom prst="roundRect">
            <a:avLst/>
          </a:prstGeom>
          <a:gradFill flip="none" rotWithShape="1">
            <a:lin ang="108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FDD 10.5 / 26 / 28 GHz - 56 MHz Ch. BW</a:t>
            </a:r>
            <a:endParaRPr kumimoji="0" lang="en-US" sz="1400" b="1" i="0" u="none" strike="noStrike" normalizeH="0" baseline="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5400000">
            <a:off x="8228657" y="146838"/>
            <a:ext cx="298682" cy="7040894"/>
          </a:xfrm>
          <a:prstGeom prst="roundRect">
            <a:avLst/>
          </a:prstGeom>
          <a:gradFill flip="none" rotWithShape="1">
            <a:lin ang="108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FDD 28 GHz – 56/</a:t>
            </a:r>
            <a:r>
              <a:rPr kumimoji="0" lang="en-US" sz="1400" b="1" i="0" u="none" strike="noStrike" normalizeH="0" baseline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112 MHz Ch. BW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677" y="2856046"/>
            <a:ext cx="1684090" cy="5052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OSDR-Sectoral_D70_447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309" y="1470049"/>
            <a:ext cx="1396112" cy="1163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116" y="1490294"/>
            <a:ext cx="1131183" cy="1123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735" y="1282710"/>
            <a:ext cx="1606290" cy="1523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830" y="5666834"/>
            <a:ext cx="1295123" cy="5155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5" name="Rounded Rectangle 34"/>
          <p:cNvSpPr/>
          <p:nvPr/>
        </p:nvSpPr>
        <p:spPr bwMode="auto">
          <a:xfrm rot="5400000">
            <a:off x="3830052" y="3782283"/>
            <a:ext cx="308676" cy="53662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FDD 10.5 / 26 / 28 GHz – 56 MHz Ch. BW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382" y="4066657"/>
            <a:ext cx="1009630" cy="1471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5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 bwMode="auto">
          <a:xfrm>
            <a:off x="1632858" y="4026387"/>
            <a:ext cx="8702931" cy="2660198"/>
          </a:xfrm>
          <a:prstGeom prst="roundRect">
            <a:avLst>
              <a:gd name="adj" fmla="val 83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7200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9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Terminal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9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Station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632858" y="1062183"/>
            <a:ext cx="8702932" cy="2809523"/>
          </a:xfrm>
          <a:prstGeom prst="roundRect">
            <a:avLst>
              <a:gd name="adj" fmla="val 83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72000" tIns="0" rIns="0" bIns="0" numCol="1" rtlCol="0" anchor="t" anchorCtr="1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9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Base Station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2865417" y="4090598"/>
            <a:ext cx="7272937" cy="2199496"/>
          </a:xfrm>
          <a:prstGeom prst="roundRect">
            <a:avLst>
              <a:gd name="adj" fmla="val 6516"/>
            </a:avLst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279" y="5708312"/>
            <a:ext cx="1719211" cy="5228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4" name="Rounded Rectangle 113"/>
          <p:cNvSpPr/>
          <p:nvPr/>
        </p:nvSpPr>
        <p:spPr bwMode="auto">
          <a:xfrm rot="5400000">
            <a:off x="6369898" y="2827247"/>
            <a:ext cx="263973" cy="7272938"/>
          </a:xfrm>
          <a:prstGeom prst="roundRect">
            <a:avLst>
              <a:gd name="adj" fmla="val 21477"/>
            </a:avLst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FDD / TDD 24.25-29.50GHz – </a:t>
            </a:r>
            <a:r>
              <a:rPr lang="en-US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(40 / 50 / 56 / 75 / 100 / 112 </a:t>
            </a:r>
            <a:r>
              <a:rPr lang="en-US" sz="1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MHz TDD)</a:t>
            </a:r>
            <a:endParaRPr lang="en-US" sz="1400" b="1" dirty="0">
              <a:ln w="0"/>
              <a:solidFill>
                <a:srgbClr val="92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 rot="5400000">
            <a:off x="6314620" y="-34219"/>
            <a:ext cx="293340" cy="727293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TDD 24.25-29.50 GHz -  </a:t>
            </a:r>
            <a:r>
              <a:rPr kumimoji="0" lang="el-GR" sz="1400" b="1" i="0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40 / 50</a:t>
            </a:r>
            <a:r>
              <a:rPr kumimoji="0" lang="el-GR" sz="1400" b="1" i="0" u="none" strike="noStrike" normalizeH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</a:t>
            </a:r>
            <a:r>
              <a:rPr kumimoji="0" lang="en-US" sz="1400" b="1" i="0" u="none" strike="noStrike" normalizeH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/ 56 </a:t>
            </a:r>
            <a:r>
              <a:rPr kumimoji="0" lang="el-GR" sz="1400" b="1" i="0" u="none" strike="noStrike" normalizeH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/ 75 / </a:t>
            </a:r>
            <a:r>
              <a:rPr kumimoji="0" lang="en-US" sz="1400" b="1" i="0" u="none" strike="noStrike" normalizeH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100 / 112 MHz</a:t>
            </a:r>
            <a:r>
              <a:rPr kumimoji="0" lang="en-US" sz="1400" b="1" i="0" u="none" strike="noStrike" normalizeH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Ch</a:t>
            </a:r>
            <a:r>
              <a:rPr lang="en-US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. BW</a:t>
            </a:r>
            <a:endParaRPr kumimoji="0" lang="en-US" sz="1400" b="1" i="0" u="none" strike="noStrike" normalizeH="0" baseline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35286" y="6470685"/>
            <a:ext cx="527050" cy="215900"/>
          </a:xfrm>
        </p:spPr>
        <p:txBody>
          <a:bodyPr/>
          <a:lstStyle/>
          <a:p>
            <a:pPr>
              <a:defRPr/>
            </a:pPr>
            <a:fld id="{D545AE75-7117-4D34-B285-AD21001699FA}" type="slidenum">
              <a:rPr lang="ru-RU" sz="1050" smtClean="0">
                <a:solidFill>
                  <a:srgbClr val="747474"/>
                </a:solidFill>
              </a:rPr>
              <a:pPr>
                <a:defRPr/>
              </a:pPr>
              <a:t>21</a:t>
            </a:fld>
            <a:endParaRPr lang="ru-RU" sz="1050" dirty="0">
              <a:solidFill>
                <a:srgbClr val="747474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16820" y="99899"/>
            <a:ext cx="7967133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WiBAS™ PtMP TDD product line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507124" y="1156220"/>
            <a:ext cx="3590638" cy="2238176"/>
          </a:xfrm>
          <a:prstGeom prst="roundRect">
            <a:avLst>
              <a:gd name="adj" fmla="val 6691"/>
            </a:avLst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702" y="2820683"/>
            <a:ext cx="1689145" cy="50674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326" y="1156219"/>
            <a:ext cx="1085825" cy="15190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254" y="4090598"/>
            <a:ext cx="1124002" cy="1471482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 bwMode="auto">
          <a:xfrm>
            <a:off x="2811547" y="1151343"/>
            <a:ext cx="3590638" cy="2238176"/>
          </a:xfrm>
          <a:prstGeom prst="roundRect">
            <a:avLst>
              <a:gd name="adj" fmla="val 6691"/>
            </a:avLst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236" y="2821198"/>
            <a:ext cx="1704213" cy="51260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691" y="1389766"/>
            <a:ext cx="1043628" cy="1036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4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893"/>
            <a:ext cx="12183411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90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450" y="992660"/>
            <a:ext cx="10944225" cy="3525552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348450" y="129060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99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5pPr>
            <a:lvl6pPr marL="609539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6pPr>
            <a:lvl7pPr marL="1219078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7pPr>
            <a:lvl8pPr marL="1828617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8pPr>
            <a:lvl9pPr marL="2438156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Calibri Light" panose="020F0302020204030204" pitchFamily="34" charset="0"/>
              </a:rPr>
              <a:t>Fixed Broadband Toolbox</a:t>
            </a:r>
            <a:endParaRPr kumimoji="0" lang="el-GR" sz="2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8450" y="4729228"/>
            <a:ext cx="11560208" cy="195292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30238" indent="-2921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  <a:latin typeface="+mn-lt"/>
              </a:defRPr>
            </a:lvl2pPr>
            <a:lvl3pPr marL="9858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  <a:latin typeface="+mn-lt"/>
              </a:defRPr>
            </a:lvl3pPr>
            <a:lvl4pPr marL="1339850" indent="-3540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  <a:latin typeface="+mn-lt"/>
              </a:defRPr>
            </a:lvl4pPr>
            <a:lvl5pPr marL="1793875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itchFamily="34" charset="0"/>
              <a:buChar char="–"/>
              <a:defRPr sz="1400">
                <a:solidFill>
                  <a:srgbClr val="3C3C3C"/>
                </a:solidFill>
                <a:latin typeface="+mn-lt"/>
              </a:defRPr>
            </a:lvl5pPr>
            <a:lvl6pPr marL="3353471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6pPr>
            <a:lvl7pPr marL="3963192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7pPr>
            <a:lvl8pPr marL="4572914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8pPr>
            <a:lvl9pPr marL="5182636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Copper is </a:t>
            </a:r>
            <a:r>
              <a:rPr lang="en-US" sz="2100" b="1" kern="0" dirty="0" smtClean="0">
                <a:latin typeface="Arial"/>
              </a:rPr>
              <a:t>gradually decommissioned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– </a:t>
            </a:r>
            <a:r>
              <a:rPr lang="en-US" sz="2100" b="1" kern="0" dirty="0" err="1" smtClean="0">
                <a:latin typeface="Arial"/>
              </a:rPr>
              <a:t>e.g</a:t>
            </a:r>
            <a:r>
              <a:rPr lang="en-US" sz="2100" b="1" kern="0" dirty="0" smtClean="0">
                <a:latin typeface="Arial"/>
              </a:rPr>
              <a:t> Norway is decommissioning all </a:t>
            </a:r>
            <a:r>
              <a:rPr lang="en-US" sz="2100" b="1" kern="0" dirty="0" err="1" smtClean="0">
                <a:latin typeface="Arial"/>
              </a:rPr>
              <a:t>xDSL</a:t>
            </a:r>
            <a:r>
              <a:rPr lang="en-US" sz="2100" b="1" kern="0" dirty="0" smtClean="0">
                <a:latin typeface="Arial"/>
              </a:rPr>
              <a:t> </a:t>
            </a:r>
            <a:endParaRPr kumimoji="0" lang="en-US" sz="2100" b="1" i="0" u="none" strike="noStrike" kern="0" cap="none" spc="0" normalizeH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100" b="1" kern="0" dirty="0" smtClean="0">
                <a:solidFill>
                  <a:srgbClr val="00B050"/>
                </a:solidFill>
                <a:latin typeface="Arial"/>
              </a:rPr>
              <a:t>Wireline solutions </a:t>
            </a:r>
            <a:r>
              <a:rPr lang="en-US" sz="2100" b="1" kern="0" dirty="0" smtClean="0">
                <a:latin typeface="Arial"/>
                <a:sym typeface="Wingdings" panose="05000000000000000000" pitchFamily="2" charset="2"/>
              </a:rPr>
              <a:t>found in </a:t>
            </a:r>
            <a:r>
              <a:rPr lang="en-US" sz="2100" b="1" kern="0" dirty="0" smtClean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Urban</a:t>
            </a:r>
            <a:r>
              <a:rPr lang="en-US" sz="2100" b="1" kern="0" dirty="0" smtClean="0">
                <a:latin typeface="Arial"/>
                <a:sym typeface="Wingdings" panose="05000000000000000000" pitchFamily="2" charset="2"/>
              </a:rPr>
              <a:t> environments </a:t>
            </a:r>
            <a:endParaRPr kumimoji="0" lang="en-US" sz="2100" b="1" i="0" u="none" strike="noStrike" kern="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100" b="1" i="1" u="sng" kern="0" dirty="0" smtClean="0">
                <a:latin typeface="Arial"/>
              </a:rPr>
              <a:t>There is still a large underserved/unserved </a:t>
            </a:r>
            <a:r>
              <a:rPr lang="en-US" sz="2100" b="1" i="1" u="sng" kern="0" dirty="0" smtClean="0">
                <a:latin typeface="Arial"/>
              </a:rPr>
              <a:t>market</a:t>
            </a:r>
            <a:endParaRPr lang="el-GR" sz="2100" b="1" kern="0" dirty="0" smtClean="0"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4418" y="117475"/>
            <a:ext cx="7967133" cy="863600"/>
          </a:xfrm>
        </p:spPr>
        <p:txBody>
          <a:bodyPr/>
          <a:lstStyle/>
          <a:p>
            <a:r>
              <a:rPr lang="en-US" kern="1200" dirty="0" smtClean="0">
                <a:cs typeface="Calibri Light" panose="020F0302020204030204" pitchFamily="34" charset="0"/>
              </a:rPr>
              <a:t> </a:t>
            </a:r>
            <a:endParaRPr lang="el-GR" dirty="0"/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348450" y="129060"/>
            <a:ext cx="79671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99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5pPr>
            <a:lvl6pPr marL="609539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6pPr>
            <a:lvl7pPr marL="1219078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7pPr>
            <a:lvl8pPr marL="1828617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8pPr>
            <a:lvl9pPr marL="2438156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Calibri Light" panose="020F0302020204030204" pitchFamily="34" charset="0"/>
              </a:rPr>
              <a:t>VHCN Households coverage in Europe</a:t>
            </a:r>
            <a:r>
              <a:rPr lang="en-US" noProof="0" dirty="0" smtClean="0">
                <a:solidFill>
                  <a:srgbClr val="FFFFFF"/>
                </a:solidFill>
                <a:latin typeface="Arial"/>
                <a:cs typeface="Calibri Light" panose="020F0302020204030204" pitchFamily="34" charset="0"/>
              </a:rPr>
              <a:t>  </a:t>
            </a: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Calibri Light" panose="020F0302020204030204" pitchFamily="34" charset="0"/>
              </a:rPr>
              <a:t> </a:t>
            </a:r>
            <a:endParaRPr kumimoji="0" lang="el-GR" sz="2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4" y="981075"/>
            <a:ext cx="10783465" cy="430286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714904" y="5620500"/>
            <a:ext cx="11055755" cy="103089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30238" indent="-2921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  <a:latin typeface="+mn-lt"/>
              </a:defRPr>
            </a:lvl2pPr>
            <a:lvl3pPr marL="9858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  <a:latin typeface="+mn-lt"/>
              </a:defRPr>
            </a:lvl3pPr>
            <a:lvl4pPr marL="1339850" indent="-3540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  <a:latin typeface="+mn-lt"/>
              </a:defRPr>
            </a:lvl4pPr>
            <a:lvl5pPr marL="1793875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itchFamily="34" charset="0"/>
              <a:buChar char="–"/>
              <a:defRPr sz="1400">
                <a:solidFill>
                  <a:srgbClr val="3C3C3C"/>
                </a:solidFill>
                <a:latin typeface="+mn-lt"/>
              </a:defRPr>
            </a:lvl5pPr>
            <a:lvl6pPr marL="3353471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6pPr>
            <a:lvl7pPr marL="3963192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7pPr>
            <a:lvl8pPr marL="4572914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8pPr>
            <a:lvl9pPr marL="5182636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9pPr>
          </a:lstStyle>
          <a:p>
            <a:r>
              <a:rPr lang="en-US" sz="2400" b="1" i="1" kern="0" dirty="0" smtClean="0">
                <a:latin typeface="Arial"/>
              </a:rPr>
              <a:t> VHCN ( </a:t>
            </a:r>
            <a:r>
              <a:rPr lang="en-US" sz="2400" b="1" i="1" kern="0" dirty="0" smtClean="0">
                <a:solidFill>
                  <a:srgbClr val="00B050"/>
                </a:solidFill>
                <a:latin typeface="Arial"/>
              </a:rPr>
              <a:t>&gt;100Mbps</a:t>
            </a:r>
            <a:r>
              <a:rPr lang="en-US" sz="2400" b="1" i="1" kern="0" dirty="0" smtClean="0">
                <a:latin typeface="Arial"/>
              </a:rPr>
              <a:t>) Households </a:t>
            </a:r>
            <a:r>
              <a:rPr lang="en-US" sz="2400" b="1" i="1" kern="0" dirty="0" err="1" smtClean="0">
                <a:latin typeface="Arial"/>
              </a:rPr>
              <a:t>Fiber&amp;Cable</a:t>
            </a:r>
            <a:r>
              <a:rPr lang="en-US" sz="2400" b="1" i="1" kern="0" dirty="0" smtClean="0">
                <a:latin typeface="Arial"/>
              </a:rPr>
              <a:t> Coverage is at </a:t>
            </a:r>
            <a:r>
              <a:rPr lang="en-US" sz="2400" b="1" i="1" kern="0" dirty="0" smtClean="0">
                <a:solidFill>
                  <a:srgbClr val="00B050"/>
                </a:solidFill>
                <a:latin typeface="Arial"/>
              </a:rPr>
              <a:t>44%</a:t>
            </a:r>
          </a:p>
          <a:p>
            <a:r>
              <a:rPr lang="en-US" sz="2400" b="1" i="1" kern="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sz="2400" b="1" i="1" kern="0" dirty="0" smtClean="0">
                <a:latin typeface="Arial"/>
              </a:rPr>
              <a:t>Plenty </a:t>
            </a:r>
            <a:r>
              <a:rPr lang="en-US" sz="2400" b="1" i="1" kern="0" dirty="0">
                <a:latin typeface="Arial"/>
              </a:rPr>
              <a:t>of room for </a:t>
            </a:r>
            <a:r>
              <a:rPr lang="en-US" sz="2400" b="1" i="1" kern="0" dirty="0" smtClean="0">
                <a:latin typeface="Arial"/>
              </a:rPr>
              <a:t>FWA </a:t>
            </a:r>
            <a:r>
              <a:rPr lang="en-US" sz="2400" b="1" i="1" kern="0" dirty="0" smtClean="0">
                <a:latin typeface="Arial"/>
              </a:rPr>
              <a:t>growth</a:t>
            </a:r>
            <a:endParaRPr lang="en-US" sz="2400" b="1" i="1" kern="0" dirty="0">
              <a:latin typeface="Arial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tabLst/>
              <a:defRPr/>
            </a:pPr>
            <a:endParaRPr lang="en-US" sz="2400" b="1" i="1" kern="0" dirty="0"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981075"/>
            <a:ext cx="1216208" cy="664669"/>
          </a:xfrm>
          <a:prstGeom prst="roundRect">
            <a:avLst>
              <a:gd name="adj" fmla="val 1000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364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99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3C3C3C"/>
                </a:solidFill>
                <a:latin typeface="Arial" charset="0"/>
              </a:defRPr>
            </a:lvl5pPr>
            <a:lvl6pPr marL="609539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6pPr>
            <a:lvl7pPr marL="1219078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7pPr>
            <a:lvl8pPr marL="1828617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8pPr>
            <a:lvl9pPr marL="2438156" algn="l" rtl="0" fontAlgn="base">
              <a:spcBef>
                <a:spcPct val="0"/>
              </a:spcBef>
              <a:spcAft>
                <a:spcPct val="0"/>
              </a:spcAft>
              <a:defRPr sz="2699" b="1">
                <a:solidFill>
                  <a:srgbClr val="696A6C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FFFFFF"/>
                </a:solidFill>
                <a:latin typeface="Arial"/>
                <a:cs typeface="Calibri Light" panose="020F0302020204030204" pitchFamily="34" charset="0"/>
              </a:rPr>
              <a:t>What drives FWA? </a:t>
            </a:r>
            <a:endParaRPr kumimoji="0" lang="el-GR" sz="2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55916" y="5385057"/>
            <a:ext cx="10178221" cy="1068132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30238" indent="-2921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  <a:latin typeface="+mn-lt"/>
              </a:defRPr>
            </a:lvl2pPr>
            <a:lvl3pPr marL="9858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  <a:latin typeface="+mn-lt"/>
              </a:defRPr>
            </a:lvl3pPr>
            <a:lvl4pPr marL="1339850" indent="-3540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  <a:latin typeface="+mn-lt"/>
              </a:defRPr>
            </a:lvl4pPr>
            <a:lvl5pPr marL="1793875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itchFamily="34" charset="0"/>
              <a:buChar char="–"/>
              <a:defRPr sz="1400">
                <a:solidFill>
                  <a:srgbClr val="3C3C3C"/>
                </a:solidFill>
                <a:latin typeface="+mn-lt"/>
              </a:defRPr>
            </a:lvl5pPr>
            <a:lvl6pPr marL="3353471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6pPr>
            <a:lvl7pPr marL="3963192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7pPr>
            <a:lvl8pPr marL="4572914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8pPr>
            <a:lvl9pPr marL="5182636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“Connecting </a:t>
            </a:r>
            <a:r>
              <a:rPr lang="en-US" sz="2400" b="1" kern="0" dirty="0"/>
              <a:t>the unconnected” </a:t>
            </a:r>
            <a:r>
              <a:rPr lang="en-US" sz="2400" b="1" kern="0" dirty="0" smtClean="0"/>
              <a:t> ~ </a:t>
            </a:r>
            <a:r>
              <a:rPr lang="en-US" sz="2400" b="1" kern="0" dirty="0" smtClean="0">
                <a:solidFill>
                  <a:srgbClr val="00B050"/>
                </a:solidFill>
              </a:rPr>
              <a:t>800Million</a:t>
            </a:r>
            <a:r>
              <a:rPr lang="en-US" sz="2400" b="1" kern="0" dirty="0" smtClean="0"/>
              <a:t> </a:t>
            </a:r>
            <a:r>
              <a:rPr lang="en-US" sz="2400" b="1" kern="0" dirty="0"/>
              <a:t>Homes </a:t>
            </a:r>
            <a:r>
              <a:rPr lang="en-US" sz="2400" b="1" kern="0" dirty="0" smtClean="0"/>
              <a:t>worldwide</a:t>
            </a:r>
            <a:endParaRPr lang="en-US" sz="2400" b="1" kern="0" dirty="0" smtClean="0"/>
          </a:p>
          <a:p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 More Spectrum bandwidth </a:t>
            </a:r>
            <a:r>
              <a:rPr lang="en-US" sz="2400" b="1" kern="0" dirty="0" smtClean="0">
                <a:latin typeface="Arial"/>
              </a:rPr>
              <a:t>becomes</a:t>
            </a: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 available (</a:t>
            </a:r>
            <a:r>
              <a:rPr kumimoji="0" lang="en-US" sz="2400" b="1" i="0" u="none" strike="noStrike" kern="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mmWave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bands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16" y="981075"/>
            <a:ext cx="9709381" cy="42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cs typeface="Calibri Light" panose="020F0302020204030204" pitchFamily="34" charset="0"/>
              </a:rPr>
              <a:t>FWA versus </a:t>
            </a:r>
            <a:r>
              <a:rPr lang="en-US" kern="1200" dirty="0">
                <a:cs typeface="Calibri Light" panose="020F0302020204030204" pitchFamily="34" charset="0"/>
              </a:rPr>
              <a:t>FTTH </a:t>
            </a:r>
            <a:endParaRPr lang="el-G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561104" y="1060819"/>
          <a:ext cx="4741262" cy="295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57775580"/>
              </p:ext>
            </p:extLst>
          </p:nvPr>
        </p:nvGraphicFramePr>
        <p:xfrm>
          <a:off x="384413" y="4096043"/>
          <a:ext cx="5080016" cy="259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0355821"/>
              </p:ext>
            </p:extLst>
          </p:nvPr>
        </p:nvGraphicFramePr>
        <p:xfrm>
          <a:off x="6290177" y="4119294"/>
          <a:ext cx="5080016" cy="257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66735" y="1060819"/>
            <a:ext cx="6378040" cy="2960409"/>
            <a:chOff x="566882" y="2134834"/>
            <a:chExt cx="6379701" cy="2961180"/>
          </a:xfrm>
        </p:grpSpPr>
        <p:grpSp>
          <p:nvGrpSpPr>
            <p:cNvPr id="10" name="Group 9"/>
            <p:cNvGrpSpPr/>
            <p:nvPr/>
          </p:nvGrpSpPr>
          <p:grpSpPr>
            <a:xfrm>
              <a:off x="566882" y="2134834"/>
              <a:ext cx="5205268" cy="2956250"/>
              <a:chOff x="566882" y="2274684"/>
              <a:chExt cx="5205268" cy="2956250"/>
            </a:xfrm>
          </p:grpSpPr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38200" y="2276520"/>
              <a:ext cx="4933950" cy="295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0" name="Worksheet" r:id="rId15" imgW="4562415" imgH="2733732" progId="Excel.Sheet.12">
                      <p:link updateAutomatic="1"/>
                    </p:oleObj>
                  </mc:Choice>
                  <mc:Fallback>
                    <p:oleObj name="Worksheet" r:id="rId15" imgW="4562415" imgH="2733732" progId="Excel.Sheet.12">
                      <p:link updateAutomatic="1"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838200" y="2276520"/>
                            <a:ext cx="4933950" cy="29543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" name="Group 18"/>
              <p:cNvGrpSpPr/>
              <p:nvPr/>
            </p:nvGrpSpPr>
            <p:grpSpPr>
              <a:xfrm>
                <a:off x="566882" y="2274684"/>
                <a:ext cx="653573" cy="2956250"/>
                <a:chOff x="566882" y="2274684"/>
                <a:chExt cx="653573" cy="2956250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567202" y="2274684"/>
                  <a:ext cx="270998" cy="2956250"/>
                </a:xfrm>
                <a:prstGeom prst="rect">
                  <a:avLst/>
                </a:prstGeom>
                <a:solidFill>
                  <a:srgbClr val="27272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l-GR" sz="1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68137" y="2708004"/>
                  <a:ext cx="652318" cy="200055"/>
                </a:xfrm>
                <a:prstGeom prst="rect">
                  <a:avLst/>
                </a:prstGeom>
                <a:solidFill>
                  <a:srgbClr val="272727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b="1" dirty="0">
                      <a:solidFill>
                        <a:srgbClr val="C4C4C4"/>
                      </a:solidFill>
                    </a:rPr>
                    <a:t>Very High</a:t>
                  </a:r>
                  <a:endParaRPr lang="el-GR" sz="700" b="1" dirty="0">
                    <a:solidFill>
                      <a:srgbClr val="C4C4C4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71312" y="3063717"/>
                  <a:ext cx="537886" cy="200055"/>
                </a:xfrm>
                <a:prstGeom prst="rect">
                  <a:avLst/>
                </a:prstGeom>
                <a:solidFill>
                  <a:srgbClr val="2B2B2B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>
                    <a:defRPr sz="1050" b="1">
                      <a:solidFill>
                        <a:srgbClr val="C4C4C4"/>
                      </a:solidFill>
                    </a:defRPr>
                  </a:lvl1pPr>
                </a:lstStyle>
                <a:p>
                  <a:r>
                    <a:rPr lang="en-US" sz="700" dirty="0"/>
                    <a:t>High</a:t>
                  </a:r>
                  <a:endParaRPr lang="el-GR" sz="7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66882" y="3430853"/>
                  <a:ext cx="652318" cy="200055"/>
                </a:xfrm>
                <a:prstGeom prst="rect">
                  <a:avLst/>
                </a:prstGeom>
                <a:solidFill>
                  <a:srgbClr val="2B2B2B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>
                    <a:defRPr sz="1050" b="1">
                      <a:solidFill>
                        <a:srgbClr val="C4C4C4"/>
                      </a:solidFill>
                    </a:defRPr>
                  </a:lvl1pPr>
                </a:lstStyle>
                <a:p>
                  <a:r>
                    <a:rPr lang="en-US" sz="700" dirty="0"/>
                    <a:t>Moderate</a:t>
                  </a:r>
                  <a:endParaRPr lang="el-GR" sz="7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66882" y="3792615"/>
                  <a:ext cx="652318" cy="200055"/>
                </a:xfrm>
                <a:prstGeom prst="rect">
                  <a:avLst/>
                </a:prstGeom>
                <a:solidFill>
                  <a:srgbClr val="2B2B2B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>
                    <a:defRPr sz="1050" b="1">
                      <a:solidFill>
                        <a:srgbClr val="C4C4C4"/>
                      </a:solidFill>
                    </a:defRPr>
                  </a:lvl1pPr>
                </a:lstStyle>
                <a:p>
                  <a:r>
                    <a:rPr lang="en-US" sz="700" dirty="0"/>
                    <a:t>Low</a:t>
                  </a:r>
                  <a:endParaRPr lang="el-GR" sz="7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66882" y="4156994"/>
                  <a:ext cx="652318" cy="200055"/>
                </a:xfrm>
                <a:prstGeom prst="rect">
                  <a:avLst/>
                </a:prstGeom>
                <a:solidFill>
                  <a:srgbClr val="2B2B2B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b="1" dirty="0">
                      <a:solidFill>
                        <a:srgbClr val="C4C4C4"/>
                      </a:solidFill>
                    </a:rPr>
                    <a:t>Very Low</a:t>
                  </a:r>
                  <a:endParaRPr lang="el-GR" sz="700" b="1" dirty="0">
                    <a:solidFill>
                      <a:srgbClr val="C4C4C4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6291814" y="2135327"/>
              <a:ext cx="654769" cy="2960687"/>
              <a:chOff x="6291814" y="2275177"/>
              <a:chExt cx="654769" cy="2960687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6291814" y="2275177"/>
                <a:ext cx="270998" cy="2960687"/>
              </a:xfrm>
              <a:prstGeom prst="rect">
                <a:avLst/>
              </a:prstGeom>
              <a:solidFill>
                <a:srgbClr val="27272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endParaRPr lang="el-GR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94265" y="2708004"/>
                <a:ext cx="652318" cy="200055"/>
              </a:xfrm>
              <a:prstGeom prst="rect">
                <a:avLst/>
              </a:prstGeom>
              <a:solidFill>
                <a:srgbClr val="27272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C4C4C4"/>
                    </a:solidFill>
                  </a:rPr>
                  <a:t>Very High</a:t>
                </a:r>
                <a:endParaRPr lang="el-GR" sz="700" b="1" dirty="0">
                  <a:solidFill>
                    <a:srgbClr val="C4C4C4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97440" y="3063717"/>
                <a:ext cx="537886" cy="200055"/>
              </a:xfrm>
              <a:prstGeom prst="rect">
                <a:avLst/>
              </a:prstGeom>
              <a:solidFill>
                <a:srgbClr val="2B2B2B"/>
              </a:solidFill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050" b="1">
                    <a:solidFill>
                      <a:srgbClr val="C4C4C4"/>
                    </a:solidFill>
                  </a:defRPr>
                </a:lvl1pPr>
              </a:lstStyle>
              <a:p>
                <a:r>
                  <a:rPr lang="en-US" sz="700" dirty="0"/>
                  <a:t>High</a:t>
                </a:r>
                <a:endParaRPr lang="el-GR" sz="7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93010" y="3430853"/>
                <a:ext cx="652318" cy="200055"/>
              </a:xfrm>
              <a:prstGeom prst="rect">
                <a:avLst/>
              </a:prstGeom>
              <a:solidFill>
                <a:srgbClr val="2B2B2B"/>
              </a:solidFill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050" b="1">
                    <a:solidFill>
                      <a:srgbClr val="C4C4C4"/>
                    </a:solidFill>
                  </a:defRPr>
                </a:lvl1pPr>
              </a:lstStyle>
              <a:p>
                <a:r>
                  <a:rPr lang="en-US" sz="700" dirty="0"/>
                  <a:t>Moderate</a:t>
                </a:r>
                <a:endParaRPr lang="el-GR" sz="7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93010" y="3792615"/>
                <a:ext cx="652318" cy="200055"/>
              </a:xfrm>
              <a:prstGeom prst="rect">
                <a:avLst/>
              </a:prstGeom>
              <a:solidFill>
                <a:srgbClr val="2B2B2B"/>
              </a:solidFill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050" b="1">
                    <a:solidFill>
                      <a:srgbClr val="C4C4C4"/>
                    </a:solidFill>
                  </a:defRPr>
                </a:lvl1pPr>
              </a:lstStyle>
              <a:p>
                <a:r>
                  <a:rPr lang="en-US" sz="700" dirty="0"/>
                  <a:t>Low</a:t>
                </a:r>
                <a:endParaRPr lang="el-GR" sz="7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93010" y="4156994"/>
                <a:ext cx="652318" cy="200055"/>
              </a:xfrm>
              <a:prstGeom prst="rect">
                <a:avLst/>
              </a:prstGeom>
              <a:solidFill>
                <a:srgbClr val="2B2B2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C4C4C4"/>
                    </a:solidFill>
                  </a:rPr>
                  <a:t>Very Low</a:t>
                </a:r>
                <a:endParaRPr lang="el-GR" sz="700" b="1" dirty="0">
                  <a:solidFill>
                    <a:srgbClr val="C4C4C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16367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5AE75-7117-4D34-B285-AD21001699F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4418" y="117475"/>
            <a:ext cx="7967133" cy="863600"/>
          </a:xfrm>
        </p:spPr>
        <p:txBody>
          <a:bodyPr/>
          <a:lstStyle/>
          <a:p>
            <a:r>
              <a:rPr lang="en-US" kern="1200" dirty="0" smtClean="0">
                <a:cs typeface="Calibri Light" panose="020F0302020204030204" pitchFamily="34" charset="0"/>
              </a:rPr>
              <a:t>FWA versus LEO Satellite Broadband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17" y="1161946"/>
            <a:ext cx="5047621" cy="4845983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522" y="1286190"/>
            <a:ext cx="6453632" cy="381715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SzPct val="100000"/>
              <a:buFont typeface="PF Square Sans Pro" pitchFamily="2" charset="0"/>
              <a:buChar char="▶"/>
              <a:defRPr sz="16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30238" indent="-2921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Wingdings" panose="05000000000000000000" pitchFamily="2" charset="2"/>
              <a:buChar char="§"/>
              <a:defRPr sz="1600">
                <a:solidFill>
                  <a:srgbClr val="3C3C3C"/>
                </a:solidFill>
                <a:latin typeface="+mn-lt"/>
              </a:defRPr>
            </a:lvl2pPr>
            <a:lvl3pPr marL="9858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anose="020B0604020202020204" pitchFamily="34" charset="0"/>
              <a:buChar char="•"/>
              <a:defRPr sz="1500">
                <a:solidFill>
                  <a:srgbClr val="3C3C3C"/>
                </a:solidFill>
                <a:latin typeface="+mn-lt"/>
              </a:defRPr>
            </a:lvl3pPr>
            <a:lvl4pPr marL="1339850" indent="-3540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PF Square Sans Pro" pitchFamily="2" charset="0"/>
              <a:buChar char=""/>
              <a:defRPr sz="1400">
                <a:solidFill>
                  <a:srgbClr val="3C3C3C"/>
                </a:solidFill>
                <a:latin typeface="+mn-lt"/>
              </a:defRPr>
            </a:lvl4pPr>
            <a:lvl5pPr marL="1793875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50000"/>
              </a:buClr>
              <a:buFont typeface="Arial" pitchFamily="34" charset="0"/>
              <a:buChar char="–"/>
              <a:defRPr sz="1400">
                <a:solidFill>
                  <a:srgbClr val="3C3C3C"/>
                </a:solidFill>
                <a:latin typeface="+mn-lt"/>
              </a:defRPr>
            </a:lvl5pPr>
            <a:lvl6pPr marL="3353471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6pPr>
            <a:lvl7pPr marL="3963192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7pPr>
            <a:lvl8pPr marL="4572914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8pPr>
            <a:lvl9pPr marL="5182636" indent="-304861" algn="l" rtl="0" fontAlgn="base">
              <a:spcBef>
                <a:spcPct val="50000"/>
              </a:spcBef>
              <a:spcAft>
                <a:spcPct val="0"/>
              </a:spcAft>
              <a:buClr>
                <a:srgbClr val="E31B23"/>
              </a:buClr>
              <a:buChar char="•"/>
              <a:defRPr sz="1600">
                <a:solidFill>
                  <a:srgbClr val="696A6C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200" kern="0" dirty="0" smtClean="0">
                <a:latin typeface="Arial"/>
              </a:rPr>
              <a:t>LEO</a:t>
            </a:r>
            <a:r>
              <a:rPr lang="en-US" sz="2200" b="1" kern="0" dirty="0" smtClean="0">
                <a:latin typeface="Arial"/>
              </a:rPr>
              <a:t> </a:t>
            </a:r>
            <a:r>
              <a:rPr lang="en-US" sz="2200" dirty="0" smtClean="0"/>
              <a:t>Satellite broadband targets </a:t>
            </a:r>
            <a:r>
              <a:rPr lang="en-US" sz="2200" dirty="0"/>
              <a:t> ~</a:t>
            </a:r>
            <a:r>
              <a:rPr lang="en-US" sz="2200" b="1" i="1" dirty="0" smtClean="0"/>
              <a:t>5% </a:t>
            </a:r>
            <a:r>
              <a:rPr lang="en-US" sz="2200" i="1" dirty="0" smtClean="0"/>
              <a:t>of </a:t>
            </a:r>
            <a:r>
              <a:rPr lang="en-US" sz="2200" i="1" dirty="0"/>
              <a:t>the </a:t>
            </a:r>
            <a:r>
              <a:rPr lang="en-US" sz="2200" i="1" dirty="0" smtClean="0"/>
              <a:t>population,</a:t>
            </a:r>
            <a:r>
              <a:rPr lang="en-US" sz="2200" dirty="0" smtClean="0"/>
              <a:t> in </a:t>
            </a:r>
            <a:r>
              <a:rPr lang="en-US" sz="2200" b="1" dirty="0" smtClean="0"/>
              <a:t>isolated </a:t>
            </a:r>
            <a:r>
              <a:rPr lang="en-US" sz="2200" dirty="0" smtClean="0"/>
              <a:t>areas</a:t>
            </a:r>
            <a:endParaRPr lang="en-US" sz="2200" dirty="0" smtClean="0"/>
          </a:p>
          <a:p>
            <a:pPr>
              <a:lnSpc>
                <a:spcPct val="200000"/>
              </a:lnSpc>
            </a:pPr>
            <a:r>
              <a:rPr lang="en-US" sz="2200" dirty="0" smtClean="0"/>
              <a:t>Low PIR data rates 100Mbps DL ,difficult to upgrade.</a:t>
            </a:r>
          </a:p>
          <a:p>
            <a:pPr>
              <a:lnSpc>
                <a:spcPct val="200000"/>
              </a:lnSpc>
            </a:pPr>
            <a:r>
              <a:rPr lang="en-US" sz="2200" dirty="0"/>
              <a:t>High latency values compared to the 5G </a:t>
            </a:r>
            <a:r>
              <a:rPr lang="en-US" sz="2200" dirty="0" smtClean="0"/>
              <a:t>vision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 High CPE cost and monthly subscription fee.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8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FWA Frequency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Bands</a:t>
            </a:r>
            <a:endParaRPr lang="el-GR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612095520"/>
              </p:ext>
            </p:extLst>
          </p:nvPr>
        </p:nvGraphicFramePr>
        <p:xfrm>
          <a:off x="837982" y="1237234"/>
          <a:ext cx="10911077" cy="491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6362568" y="1146642"/>
            <a:ext cx="2636849" cy="510711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6250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itronics TS_presentation_rus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Intracom Telecom">
  <a:themeElements>
    <a:clrScheme name="sitronics TS_presentation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tronics TS_presentation_r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tronics TS_presentation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tronics TS_presentation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tronics TS_presentation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15445</TotalTime>
  <Words>849</Words>
  <Application>Microsoft Office PowerPoint</Application>
  <PresentationFormat>Widescreen</PresentationFormat>
  <Paragraphs>223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Arial</vt:lpstr>
      <vt:lpstr>BPreplay</vt:lpstr>
      <vt:lpstr>Calibri</vt:lpstr>
      <vt:lpstr>Calibri Light</vt:lpstr>
      <vt:lpstr>Courier New</vt:lpstr>
      <vt:lpstr>PF Square Sans Pro</vt:lpstr>
      <vt:lpstr>Webdings</vt:lpstr>
      <vt:lpstr>Wingdings</vt:lpstr>
      <vt:lpstr>Office Theme</vt:lpstr>
      <vt:lpstr>Intracom Telecom</vt:lpstr>
      <vt:lpstr>1_Intracom Telecom</vt:lpstr>
      <vt:lpstr>2_Intracom Telecom</vt:lpstr>
      <vt:lpstr>2_sitronics TS_presentation_rus</vt:lpstr>
      <vt:lpstr>3_Intracom Telecom</vt:lpstr>
      <vt:lpstr>4_Intracom Telecom</vt:lpstr>
      <vt:lpstr>5_Intracom Telecom</vt:lpstr>
      <vt:lpstr>6_Intracom Telecom</vt:lpstr>
      <vt:lpstr>7_Intracom Telecom</vt:lpstr>
      <vt:lpstr>8_Intracom Telecom</vt:lpstr>
      <vt:lpstr>9_Intracom Telecom</vt:lpstr>
      <vt:lpstr>10_Intracom Telecom</vt:lpstr>
      <vt:lpstr>11_Intracom Telecom</vt:lpstr>
      <vt:lpstr>C:\Users\ptra\Documents\Work\Products\WiBAS\Technical\GPON_vs_FWA\GPON_vs_FWA.xlsx!Sheet1![GPON_vs_FWA.xlsx]Sheet1 Chart 3</vt:lpstr>
      <vt:lpstr>PowerPoint Presentation</vt:lpstr>
      <vt:lpstr>PowerPoint Presentation</vt:lpstr>
      <vt:lpstr>PowerPoint Presentation</vt:lpstr>
      <vt:lpstr>PowerPoint Presentation</vt:lpstr>
      <vt:lpstr> </vt:lpstr>
      <vt:lpstr>What drives FWA? </vt:lpstr>
      <vt:lpstr>FWA versus FTTH </vt:lpstr>
      <vt:lpstr>FWA versus LEO Satellite Broadband</vt:lpstr>
      <vt:lpstr>FWA Frequency Bands</vt:lpstr>
      <vt:lpstr>Synergistic use cases in mmWave bands –                           The need for coexistence </vt:lpstr>
      <vt:lpstr>PowerPoint Presentation</vt:lpstr>
      <vt:lpstr>FWA extended range drives dramatically TCO down</vt:lpstr>
      <vt:lpstr>FWA reuses infrastructure</vt:lpstr>
      <vt:lpstr>PowerPoint Presentation</vt:lpstr>
      <vt:lpstr> Flexible Business model support  </vt:lpstr>
      <vt:lpstr> FWA Case Study, Cremona suburbs, Italy</vt:lpstr>
      <vt:lpstr>WiBAS™ purpose-built FWA, delivering excellence in EOLO</vt:lpstr>
      <vt:lpstr>mmWave FWA, wrap-up</vt:lpstr>
      <vt:lpstr>PowerPoint Presentation</vt:lpstr>
      <vt:lpstr>WiBAS™ PtMP - FDD product line</vt:lpstr>
      <vt:lpstr>WiBAS™ PtMP TDD product line</vt:lpstr>
    </vt:vector>
  </TitlesOfParts>
  <Company>Intracom S.A. Telecom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Sidiropoulos Mihail</dc:creator>
  <cp:lastModifiedBy>Sidiropoulos Mihail</cp:lastModifiedBy>
  <cp:revision>266</cp:revision>
  <dcterms:created xsi:type="dcterms:W3CDTF">2022-05-17T09:18:59Z</dcterms:created>
  <dcterms:modified xsi:type="dcterms:W3CDTF">2022-06-01T19:34:37Z</dcterms:modified>
</cp:coreProperties>
</file>